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7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70" r:id="rId12"/>
    <p:sldId id="271" r:id="rId13"/>
    <p:sldId id="273" r:id="rId14"/>
    <p:sldId id="272" r:id="rId15"/>
    <p:sldId id="26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2" autoAdjust="0"/>
    <p:restoredTop sz="94681"/>
  </p:normalViewPr>
  <p:slideViewPr>
    <p:cSldViewPr snapToGrid="0" snapToObjects="1">
      <p:cViewPr varScale="1">
        <p:scale>
          <a:sx n="108" d="100"/>
          <a:sy n="108" d="100"/>
        </p:scale>
        <p:origin x="9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Imaz" userId="b162d828-336d-4287-a4f3-91a93e080f29" providerId="ADAL" clId="{7CE5FA34-55D6-49BA-A2FB-088A350FA3A2}"/>
    <pc:docChg chg="undo custSel modSld modMainMaster">
      <pc:chgData name="Fabian Imaz" userId="b162d828-336d-4287-a4f3-91a93e080f29" providerId="ADAL" clId="{7CE5FA34-55D6-49BA-A2FB-088A350FA3A2}" dt="2017-09-30T21:02:02.022" v="436" actId="478"/>
      <pc:docMkLst>
        <pc:docMk/>
      </pc:docMkLst>
      <pc:sldChg chg="delSp modSp">
        <pc:chgData name="Fabian Imaz" userId="b162d828-336d-4287-a4f3-91a93e080f29" providerId="ADAL" clId="{7CE5FA34-55D6-49BA-A2FB-088A350FA3A2}" dt="2017-09-30T21:02:02.022" v="436" actId="478"/>
        <pc:sldMkLst>
          <pc:docMk/>
          <pc:sldMk cId="418351797" sldId="257"/>
        </pc:sldMkLst>
        <pc:spChg chg="del mod">
          <ac:chgData name="Fabian Imaz" userId="b162d828-336d-4287-a4f3-91a93e080f29" providerId="ADAL" clId="{7CE5FA34-55D6-49BA-A2FB-088A350FA3A2}" dt="2017-09-30T21:02:02.022" v="436" actId="478"/>
          <ac:spMkLst>
            <pc:docMk/>
            <pc:sldMk cId="418351797" sldId="257"/>
            <ac:spMk id="2" creationId="{00000000-0000-0000-0000-000000000000}"/>
          </ac:spMkLst>
        </pc:spChg>
        <pc:spChg chg="del mod">
          <ac:chgData name="Fabian Imaz" userId="b162d828-336d-4287-a4f3-91a93e080f29" providerId="ADAL" clId="{7CE5FA34-55D6-49BA-A2FB-088A350FA3A2}" dt="2017-09-30T21:01:59.640" v="435" actId="478"/>
          <ac:spMkLst>
            <pc:docMk/>
            <pc:sldMk cId="418351797" sldId="257"/>
            <ac:spMk id="3" creationId="{00000000-0000-0000-0000-000000000000}"/>
          </ac:spMkLst>
        </pc:spChg>
      </pc:sldChg>
      <pc:sldMasterChg chg="delSp modSp modSldLayout">
        <pc:chgData name="Fabian Imaz" userId="b162d828-336d-4287-a4f3-91a93e080f29" providerId="ADAL" clId="{7CE5FA34-55D6-49BA-A2FB-088A350FA3A2}" dt="2017-09-30T21:01:22.397" v="434" actId="1036"/>
        <pc:sldMasterMkLst>
          <pc:docMk/>
          <pc:sldMasterMk cId="702745799" sldId="2147483658"/>
        </pc:sldMasterMkLst>
        <pc:spChg chg="del">
          <ac:chgData name="Fabian Imaz" userId="b162d828-336d-4287-a4f3-91a93e080f29" providerId="ADAL" clId="{7CE5FA34-55D6-49BA-A2FB-088A350FA3A2}" dt="2017-09-30T20:57:01.748" v="423" actId="478"/>
          <ac:spMkLst>
            <pc:docMk/>
            <pc:sldMasterMk cId="702745799" sldId="2147483658"/>
            <ac:spMk id="2" creationId="{00000000-0000-0000-0000-000000000000}"/>
          </ac:spMkLst>
        </pc:spChg>
        <pc:spChg chg="del">
          <ac:chgData name="Fabian Imaz" userId="b162d828-336d-4287-a4f3-91a93e080f29" providerId="ADAL" clId="{7CE5FA34-55D6-49BA-A2FB-088A350FA3A2}" dt="2017-09-30T20:57:04.151" v="424" actId="478"/>
          <ac:spMkLst>
            <pc:docMk/>
            <pc:sldMasterMk cId="702745799" sldId="2147483658"/>
            <ac:spMk id="3" creationId="{00000000-0000-0000-0000-000000000000}"/>
          </ac:spMkLst>
        </pc:spChg>
        <pc:spChg chg="mod">
          <ac:chgData name="Fabian Imaz" userId="b162d828-336d-4287-a4f3-91a93e080f29" providerId="ADAL" clId="{7CE5FA34-55D6-49BA-A2FB-088A350FA3A2}" dt="2017-09-30T20:11:10.490" v="77" actId="20577"/>
          <ac:spMkLst>
            <pc:docMk/>
            <pc:sldMasterMk cId="702745799" sldId="2147483658"/>
            <ac:spMk id="8" creationId="{00000000-0000-0000-0000-000000000000}"/>
          </ac:spMkLst>
        </pc:spChg>
        <pc:spChg chg="mod">
          <ac:chgData name="Fabian Imaz" userId="b162d828-336d-4287-a4f3-91a93e080f29" providerId="ADAL" clId="{7CE5FA34-55D6-49BA-A2FB-088A350FA3A2}" dt="2017-09-30T20:10:15.600" v="1" actId="20577"/>
          <ac:spMkLst>
            <pc:docMk/>
            <pc:sldMasterMk cId="702745799" sldId="2147483658"/>
            <ac:spMk id="10" creationId="{00000000-0000-0000-0000-000000000000}"/>
          </ac:spMkLst>
        </pc:spChg>
        <pc:sldLayoutChg chg="modSp">
          <pc:chgData name="Fabian Imaz" userId="b162d828-336d-4287-a4f3-91a93e080f29" providerId="ADAL" clId="{7CE5FA34-55D6-49BA-A2FB-088A350FA3A2}" dt="2017-09-30T20:58:09.007" v="427" actId="1076"/>
          <pc:sldLayoutMkLst>
            <pc:docMk/>
            <pc:sldMasterMk cId="702745799" sldId="2147483658"/>
            <pc:sldLayoutMk cId="0" sldId="2147483659"/>
          </pc:sldLayoutMkLst>
          <pc:picChg chg="mod">
            <ac:chgData name="Fabian Imaz" userId="b162d828-336d-4287-a4f3-91a93e080f29" providerId="ADAL" clId="{7CE5FA34-55D6-49BA-A2FB-088A350FA3A2}" dt="2017-09-30T20:58:09.007" v="427" actId="1076"/>
            <ac:picMkLst>
              <pc:docMk/>
              <pc:sldMasterMk cId="702745799" sldId="2147483658"/>
              <pc:sldLayoutMk cId="0" sldId="2147483659"/>
              <ac:picMk id="4" creationId="{00000000-0000-0000-0000-000000000000}"/>
            </ac:picMkLst>
          </pc:picChg>
        </pc:sldLayoutChg>
        <pc:sldLayoutChg chg="addSp delSp modSp">
          <pc:chgData name="Fabian Imaz" userId="b162d828-336d-4287-a4f3-91a93e080f29" providerId="ADAL" clId="{7CE5FA34-55D6-49BA-A2FB-088A350FA3A2}" dt="2017-09-30T21:01:22.397" v="434" actId="1036"/>
          <pc:sldLayoutMkLst>
            <pc:docMk/>
            <pc:sldMasterMk cId="702745799" sldId="2147483658"/>
            <pc:sldLayoutMk cId="0" sldId="2147483660"/>
          </pc:sldLayoutMkLst>
          <pc:spChg chg="del mod">
            <ac:chgData name="Fabian Imaz" userId="b162d828-336d-4287-a4f3-91a93e080f29" providerId="ADAL" clId="{7CE5FA34-55D6-49BA-A2FB-088A350FA3A2}" dt="2017-09-30T20:46:05.992" v="402" actId="478"/>
            <ac:spMkLst>
              <pc:docMk/>
              <pc:sldMasterMk cId="702745799" sldId="2147483658"/>
              <pc:sldLayoutMk cId="0" sldId="2147483660"/>
              <ac:spMk id="2" creationId="{00000000-0000-0000-0000-000000000000}"/>
            </ac:spMkLst>
          </pc:spChg>
          <pc:spChg chg="del">
            <ac:chgData name="Fabian Imaz" userId="b162d828-336d-4287-a4f3-91a93e080f29" providerId="ADAL" clId="{7CE5FA34-55D6-49BA-A2FB-088A350FA3A2}" dt="2017-09-30T20:12:27.844" v="122" actId="478"/>
            <ac:spMkLst>
              <pc:docMk/>
              <pc:sldMasterMk cId="702745799" sldId="2147483658"/>
              <pc:sldLayoutMk cId="0" sldId="2147483660"/>
              <ac:spMk id="3" creationId="{00000000-0000-0000-0000-000000000000}"/>
            </ac:spMkLst>
          </pc:spChg>
          <pc:spChg chg="add del mod">
            <ac:chgData name="Fabian Imaz" userId="b162d828-336d-4287-a4f3-91a93e080f29" providerId="ADAL" clId="{7CE5FA34-55D6-49BA-A2FB-088A350FA3A2}" dt="2017-09-30T20:33:34.322" v="160" actId="478"/>
            <ac:spMkLst>
              <pc:docMk/>
              <pc:sldMasterMk cId="702745799" sldId="2147483658"/>
              <pc:sldLayoutMk cId="0" sldId="2147483660"/>
              <ac:spMk id="6" creationId="{3189F394-8F9C-416C-987B-171A30B7D101}"/>
            </ac:spMkLst>
          </pc:s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2" creationId="{26CCBC95-82CE-4B9A-B584-1883358A6DC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3" creationId="{BAE9328D-E776-431B-812A-29A2B3B10EC1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6" creationId="{56AC8668-4ABC-4173-ACBA-CAC0B44CD8D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9" creationId="{DC2D4541-9EAA-43A8-BEBD-8A31A098087A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2" creationId="{17060E83-00F2-4626-80DF-1FC2048BFA0D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5" creationId="{D1F11617-89BF-41E3-B79D-24B4A2642613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8" creationId="{A5EA977A-8518-46DF-BEA1-3D9C26A281BB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1" creationId="{33484D73-6B9E-4594-B50C-6166F127C879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4" creationId="{6C730B54-D688-4711-8E20-EF23AA0A3BA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7" creationId="{04804ABA-6D8D-4D75-8928-24BB66C1ECAE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40" creationId="{AA9B595E-DEC8-4AE8-8B41-D2A3198060DE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3" creationId="{E4CB0D81-06BE-4763-A536-60639ABE1C6A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6" creationId="{54CF7341-7F0C-416B-91BC-553E3BD8464F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9" creationId="{832150AD-9098-439E-809E-3E1BA855DB87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52" creationId="{5F056155-9FF5-42BE-822A-68DAD431CCC1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55" creationId="{57C7E306-9F02-4852-8E3A-54F127D1F3AB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58" creationId="{FE0C5802-CFCA-41A8-A59B-2300903F801D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1" creationId="{24885732-71FD-4F0B-B1D7-6544D2A38767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4" creationId="{9374CF08-09B6-4874-94D1-3CF373C8B6B4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7" creationId="{A98C8167-EA39-4B48-8E18-3556F7A92C99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2" creationId="{29EE3DC9-2CF6-4467-89C0-42E7E76C7375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5" creationId="{E41E2554-5713-4863-BAE5-08912157D1A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8" creationId="{71C928E4-BF77-4559-9E4A-42F167B5900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1" creationId="{7417CD96-46A5-4471-A8F1-47AB0A54CF41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4" creationId="{08196374-59D0-4CEC-92F9-056CDA6A210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7" creationId="{57B72C1F-BFA8-46B7-8769-012AE2CBFF18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0" creationId="{A0953BFF-1794-4633-81D2-C81964E0408A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3" creationId="{DD59D161-70FE-4092-9F8B-CFB686CFAA95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6" creationId="{AF67F405-97D9-439F-AFDF-B61CD5B699F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9" creationId="{DE020917-DA4D-40F3-A600-52C07AEADF6C}"/>
            </ac:grpSpMkLst>
          </pc:grpChg>
          <pc:grpChg chg="add del mod">
            <ac:chgData name="Fabian Imaz" userId="b162d828-336d-4287-a4f3-91a93e080f29" providerId="ADAL" clId="{7CE5FA34-55D6-49BA-A2FB-088A350FA3A2}" dt="2017-09-30T21:01:22.397" v="434" actId="1036"/>
            <ac:grpSpMkLst>
              <pc:docMk/>
              <pc:sldMasterMk cId="702745799" sldId="2147483658"/>
              <pc:sldLayoutMk cId="0" sldId="2147483660"/>
              <ac:grpSpMk id="102" creationId="{1BE1B3E0-74F3-49F5-B075-523AA563DC5C}"/>
            </ac:grpSpMkLst>
          </pc:grpChg>
          <pc:grpChg chg="add del mod">
            <ac:chgData name="Fabian Imaz" userId="b162d828-336d-4287-a4f3-91a93e080f29" providerId="ADAL" clId="{7CE5FA34-55D6-49BA-A2FB-088A350FA3A2}" dt="2017-09-30T21:01:06.160" v="433" actId="1036"/>
            <ac:grpSpMkLst>
              <pc:docMk/>
              <pc:sldMasterMk cId="702745799" sldId="2147483658"/>
              <pc:sldLayoutMk cId="0" sldId="2147483660"/>
              <ac:grpSpMk id="105" creationId="{A73C18B7-DAFA-40F0-893A-E4130AB6FC4C}"/>
            </ac:grpSpMkLst>
          </pc:grpChg>
          <pc:grpChg chg="add del mod">
            <ac:chgData name="Fabian Imaz" userId="b162d828-336d-4287-a4f3-91a93e080f29" providerId="ADAL" clId="{7CE5FA34-55D6-49BA-A2FB-088A350FA3A2}" dt="2017-09-30T21:00:52.823" v="430" actId="1036"/>
            <ac:grpSpMkLst>
              <pc:docMk/>
              <pc:sldMasterMk cId="702745799" sldId="2147483658"/>
              <pc:sldLayoutMk cId="0" sldId="2147483660"/>
              <ac:grpSpMk id="108" creationId="{555ECBFC-D0E1-4B34-B137-E3659C9CFD1D}"/>
            </ac:grpSpMkLst>
          </pc:grpChg>
          <pc:grpChg chg="add del mod">
            <ac:chgData name="Fabian Imaz" userId="b162d828-336d-4287-a4f3-91a93e080f29" providerId="ADAL" clId="{7CE5FA34-55D6-49BA-A2FB-088A350FA3A2}" dt="2017-09-30T21:00:56.061" v="432" actId="1036"/>
            <ac:grpSpMkLst>
              <pc:docMk/>
              <pc:sldMasterMk cId="702745799" sldId="2147483658"/>
              <pc:sldLayoutMk cId="0" sldId="2147483660"/>
              <ac:grpSpMk id="111" creationId="{87376B41-B862-42DF-AFB3-31BAF38DDDA9}"/>
            </ac:grpSpMkLst>
          </pc:grpChg>
          <pc:picChg chg="add del mod">
            <ac:chgData name="Fabian Imaz" userId="b162d828-336d-4287-a4f3-91a93e080f29" providerId="ADAL" clId="{7CE5FA34-55D6-49BA-A2FB-088A350FA3A2}" dt="2017-09-30T20:23:24.923" v="135" actId="478"/>
            <ac:picMkLst>
              <pc:docMk/>
              <pc:sldMasterMk cId="702745799" sldId="2147483658"/>
              <pc:sldLayoutMk cId="0" sldId="2147483660"/>
              <ac:picMk id="4" creationId="{F6886872-2DE0-4FA6-A655-EF1C3FB0318A}"/>
            </ac:picMkLst>
          </pc:picChg>
          <pc:picChg chg="add del mod">
            <ac:chgData name="Fabian Imaz" userId="b162d828-336d-4287-a4f3-91a93e080f29" providerId="ADAL" clId="{7CE5FA34-55D6-49BA-A2FB-088A350FA3A2}" dt="2017-09-30T20:19:31.475" v="134" actId="478"/>
            <ac:picMkLst>
              <pc:docMk/>
              <pc:sldMasterMk cId="702745799" sldId="2147483658"/>
              <pc:sldLayoutMk cId="0" sldId="2147483660"/>
              <ac:picMk id="5" creationId="{C8840844-B33D-4E5E-8263-A06563F41DA1}"/>
            </ac:picMkLst>
          </pc:picChg>
          <pc:picChg chg="add del mod">
            <ac:chgData name="Fabian Imaz" userId="b162d828-336d-4287-a4f3-91a93e080f29" providerId="ADAL" clId="{7CE5FA34-55D6-49BA-A2FB-088A350FA3A2}" dt="2017-09-30T20:31:28.343" v="150" actId="1036"/>
            <ac:picMkLst>
              <pc:docMk/>
              <pc:sldMasterMk cId="702745799" sldId="2147483658"/>
              <pc:sldLayoutMk cId="0" sldId="2147483660"/>
              <ac:picMk id="8" creationId="{AEFEA652-C3ED-4F9D-B0F8-D596D4F955C3}"/>
            </ac:picMkLst>
          </pc:picChg>
          <pc:picChg chg="add mod">
            <ac:chgData name="Fabian Imaz" userId="b162d828-336d-4287-a4f3-91a93e080f29" providerId="ADAL" clId="{7CE5FA34-55D6-49BA-A2FB-088A350FA3A2}" dt="2017-09-30T20:34:59.599" v="177" actId="1036"/>
            <ac:picMkLst>
              <pc:docMk/>
              <pc:sldMasterMk cId="702745799" sldId="2147483658"/>
              <pc:sldLayoutMk cId="0" sldId="2147483660"/>
              <ac:picMk id="9" creationId="{7F3BAC98-CEC0-430A-B543-2100E85AE54C}"/>
            </ac:picMkLst>
          </pc:picChg>
          <pc:picChg chg="add mod ord">
            <ac:chgData name="Fabian Imaz" userId="b162d828-336d-4287-a4f3-91a93e080f29" providerId="ADAL" clId="{7CE5FA34-55D6-49BA-A2FB-088A350FA3A2}" dt="2017-09-30T20:34:59.599" v="177" actId="1036"/>
            <ac:picMkLst>
              <pc:docMk/>
              <pc:sldMasterMk cId="702745799" sldId="2147483658"/>
              <pc:sldLayoutMk cId="0" sldId="2147483660"/>
              <ac:picMk id="11" creationId="{7EC66756-0597-4473-969B-1F4BA7849D49}"/>
            </ac:picMkLst>
          </pc:picChg>
          <pc:picChg chg="mod">
            <ac:chgData name="Fabian Imaz" userId="b162d828-336d-4287-a4f3-91a93e080f29" providerId="ADAL" clId="{7CE5FA34-55D6-49BA-A2FB-088A350FA3A2}" dt="2017-09-30T20:35:47.610" v="205" actId="1036"/>
            <ac:picMkLst>
              <pc:docMk/>
              <pc:sldMasterMk cId="702745799" sldId="2147483658"/>
              <pc:sldLayoutMk cId="0" sldId="2147483660"/>
              <ac:picMk id="14" creationId="{7E73D941-9AB8-4001-8948-E8E0B9196B9C}"/>
            </ac:picMkLst>
          </pc:picChg>
          <pc:picChg chg="mod">
            <ac:chgData name="Fabian Imaz" userId="b162d828-336d-4287-a4f3-91a93e080f29" providerId="ADAL" clId="{7CE5FA34-55D6-49BA-A2FB-088A350FA3A2}" dt="2017-09-30T20:36:04.006" v="206" actId="1036"/>
            <ac:picMkLst>
              <pc:docMk/>
              <pc:sldMasterMk cId="702745799" sldId="2147483658"/>
              <pc:sldLayoutMk cId="0" sldId="2147483660"/>
              <ac:picMk id="15" creationId="{66F2E2CB-975D-4E67-877C-65712B64DDAD}"/>
            </ac:picMkLst>
          </pc:picChg>
          <pc:picChg chg="mod">
            <ac:chgData name="Fabian Imaz" userId="b162d828-336d-4287-a4f3-91a93e080f29" providerId="ADAL" clId="{7CE5FA34-55D6-49BA-A2FB-088A350FA3A2}" dt="2017-09-30T20:37:40.041" v="264" actId="1035"/>
            <ac:picMkLst>
              <pc:docMk/>
              <pc:sldMasterMk cId="702745799" sldId="2147483658"/>
              <pc:sldLayoutMk cId="0" sldId="2147483660"/>
              <ac:picMk id="17" creationId="{6B5CC162-BD06-4940-ABF0-E4C713872DE3}"/>
            </ac:picMkLst>
          </pc:picChg>
          <pc:picChg chg="mod">
            <ac:chgData name="Fabian Imaz" userId="b162d828-336d-4287-a4f3-91a93e080f29" providerId="ADAL" clId="{7CE5FA34-55D6-49BA-A2FB-088A350FA3A2}" dt="2017-09-30T20:37:12.329" v="245" actId="1036"/>
            <ac:picMkLst>
              <pc:docMk/>
              <pc:sldMasterMk cId="702745799" sldId="2147483658"/>
              <pc:sldLayoutMk cId="0" sldId="2147483660"/>
              <ac:picMk id="20" creationId="{CDED880A-ABD0-4A1E-BA0C-684D21C864C8}"/>
            </ac:picMkLst>
          </pc:picChg>
          <pc:picChg chg="mod">
            <ac:chgData name="Fabian Imaz" userId="b162d828-336d-4287-a4f3-91a93e080f29" providerId="ADAL" clId="{7CE5FA34-55D6-49BA-A2FB-088A350FA3A2}" dt="2017-09-30T20:37:33.663" v="258" actId="1035"/>
            <ac:picMkLst>
              <pc:docMk/>
              <pc:sldMasterMk cId="702745799" sldId="2147483658"/>
              <pc:sldLayoutMk cId="0" sldId="2147483660"/>
              <ac:picMk id="23" creationId="{9A533C59-E903-48C2-A564-441B4F859C1F}"/>
            </ac:picMkLst>
          </pc:picChg>
          <pc:picChg chg="mod">
            <ac:chgData name="Fabian Imaz" userId="b162d828-336d-4287-a4f3-91a93e080f29" providerId="ADAL" clId="{7CE5FA34-55D6-49BA-A2FB-088A350FA3A2}" dt="2017-09-30T20:38:09.209" v="271" actId="1035"/>
            <ac:picMkLst>
              <pc:docMk/>
              <pc:sldMasterMk cId="702745799" sldId="2147483658"/>
              <pc:sldLayoutMk cId="0" sldId="2147483660"/>
              <ac:picMk id="26" creationId="{C5F7AF8A-2B6F-40D0-8092-64779DE98F57}"/>
            </ac:picMkLst>
          </pc:picChg>
          <pc:picChg chg="mod">
            <ac:chgData name="Fabian Imaz" userId="b162d828-336d-4287-a4f3-91a93e080f29" providerId="ADAL" clId="{7CE5FA34-55D6-49BA-A2FB-088A350FA3A2}" dt="2017-09-30T20:38:48.015" v="308" actId="1036"/>
            <ac:picMkLst>
              <pc:docMk/>
              <pc:sldMasterMk cId="702745799" sldId="2147483658"/>
              <pc:sldLayoutMk cId="0" sldId="2147483660"/>
              <ac:picMk id="29" creationId="{51AE3870-F832-4A67-8B88-F0510B609AD0}"/>
            </ac:picMkLst>
          </pc:picChg>
          <pc:picChg chg="mod">
            <ac:chgData name="Fabian Imaz" userId="b162d828-336d-4287-a4f3-91a93e080f29" providerId="ADAL" clId="{7CE5FA34-55D6-49BA-A2FB-088A350FA3A2}" dt="2017-09-30T20:40:55.040" v="311" actId="1035"/>
            <ac:picMkLst>
              <pc:docMk/>
              <pc:sldMasterMk cId="702745799" sldId="2147483658"/>
              <pc:sldLayoutMk cId="0" sldId="2147483660"/>
              <ac:picMk id="32" creationId="{573AB08C-6666-4968-A560-6F25F435A48E}"/>
            </ac:picMkLst>
          </pc:picChg>
          <pc:picChg chg="mod">
            <ac:chgData name="Fabian Imaz" userId="b162d828-336d-4287-a4f3-91a93e080f29" providerId="ADAL" clId="{7CE5FA34-55D6-49BA-A2FB-088A350FA3A2}" dt="2017-09-30T20:41:39.585" v="319" actId="1035"/>
            <ac:picMkLst>
              <pc:docMk/>
              <pc:sldMasterMk cId="702745799" sldId="2147483658"/>
              <pc:sldLayoutMk cId="0" sldId="2147483660"/>
              <ac:picMk id="38" creationId="{0535025C-3229-4613-863B-1629E2D9782F}"/>
            </ac:picMkLst>
          </pc:picChg>
          <pc:picChg chg="mod">
            <ac:chgData name="Fabian Imaz" userId="b162d828-336d-4287-a4f3-91a93e080f29" providerId="ADAL" clId="{7CE5FA34-55D6-49BA-A2FB-088A350FA3A2}" dt="2017-09-30T20:41:19.458" v="314" actId="1036"/>
            <ac:picMkLst>
              <pc:docMk/>
              <pc:sldMasterMk cId="702745799" sldId="2147483658"/>
              <pc:sldLayoutMk cId="0" sldId="2147483660"/>
              <ac:picMk id="39" creationId="{04F0C7D0-983A-4813-9D92-AD9638374F80}"/>
            </ac:picMkLst>
          </pc:picChg>
          <pc:picChg chg="mod">
            <ac:chgData name="Fabian Imaz" userId="b162d828-336d-4287-a4f3-91a93e080f29" providerId="ADAL" clId="{7CE5FA34-55D6-49BA-A2FB-088A350FA3A2}" dt="2017-09-30T20:43:57.720" v="360" actId="1036"/>
            <ac:picMkLst>
              <pc:docMk/>
              <pc:sldMasterMk cId="702745799" sldId="2147483658"/>
              <pc:sldLayoutMk cId="0" sldId="2147483660"/>
              <ac:picMk id="41" creationId="{9B26C8C6-8B7A-4616-8956-0728F8F75D97}"/>
            </ac:picMkLst>
          </pc:picChg>
          <pc:picChg chg="mod">
            <ac:chgData name="Fabian Imaz" userId="b162d828-336d-4287-a4f3-91a93e080f29" providerId="ADAL" clId="{7CE5FA34-55D6-49BA-A2FB-088A350FA3A2}" dt="2017-09-30T20:42:44.263" v="342" actId="1036"/>
            <ac:picMkLst>
              <pc:docMk/>
              <pc:sldMasterMk cId="702745799" sldId="2147483658"/>
              <pc:sldLayoutMk cId="0" sldId="2147483660"/>
              <ac:picMk id="42" creationId="{4DE2EEB6-FA54-4383-95EE-9DF78AFADA53}"/>
            </ac:picMkLst>
          </pc:picChg>
          <pc:picChg chg="mod topLvl">
            <ac:chgData name="Fabian Imaz" userId="b162d828-336d-4287-a4f3-91a93e080f29" providerId="ADAL" clId="{7CE5FA34-55D6-49BA-A2FB-088A350FA3A2}" dt="2017-09-30T20:42:53.201" v="348" actId="478"/>
            <ac:picMkLst>
              <pc:docMk/>
              <pc:sldMasterMk cId="702745799" sldId="2147483658"/>
              <pc:sldLayoutMk cId="0" sldId="2147483660"/>
              <ac:picMk id="44" creationId="{BD229354-0207-4077-BA75-BD1A14994EB4}"/>
            </ac:picMkLst>
          </pc:picChg>
          <pc:picChg chg="add del mod topLvl">
            <ac:chgData name="Fabian Imaz" userId="b162d828-336d-4287-a4f3-91a93e080f29" providerId="ADAL" clId="{7CE5FA34-55D6-49BA-A2FB-088A350FA3A2}" dt="2017-09-30T20:42:53.201" v="348" actId="478"/>
            <ac:picMkLst>
              <pc:docMk/>
              <pc:sldMasterMk cId="702745799" sldId="2147483658"/>
              <pc:sldLayoutMk cId="0" sldId="2147483660"/>
              <ac:picMk id="45" creationId="{74C0C89C-0A6E-4216-A2F4-03CE98B8403D}"/>
            </ac:picMkLst>
          </pc:picChg>
          <pc:picChg chg="add del">
            <ac:chgData name="Fabian Imaz" userId="b162d828-336d-4287-a4f3-91a93e080f29" providerId="ADAL" clId="{7CE5FA34-55D6-49BA-A2FB-088A350FA3A2}" dt="2017-09-30T20:42:49.773" v="344" actId="1036"/>
            <ac:picMkLst>
              <pc:docMk/>
              <pc:sldMasterMk cId="702745799" sldId="2147483658"/>
              <pc:sldLayoutMk cId="0" sldId="2147483660"/>
              <ac:picMk id="70" creationId="{B4587309-7E64-4994-B9DF-A6CBC8A70F45}"/>
            </ac:picMkLst>
          </pc:picChg>
          <pc:picChg chg="add del">
            <ac:chgData name="Fabian Imaz" userId="b162d828-336d-4287-a4f3-91a93e080f29" providerId="ADAL" clId="{7CE5FA34-55D6-49BA-A2FB-088A350FA3A2}" dt="2017-09-30T20:42:52.604" v="347" actId="1036"/>
            <ac:picMkLst>
              <pc:docMk/>
              <pc:sldMasterMk cId="702745799" sldId="2147483658"/>
              <pc:sldLayoutMk cId="0" sldId="2147483660"/>
              <ac:picMk id="71" creationId="{8ADC4620-7D34-40E7-8965-196BC4D238F8}"/>
            </ac:picMkLst>
          </pc:picChg>
          <pc:picChg chg="mod">
            <ac:chgData name="Fabian Imaz" userId="b162d828-336d-4287-a4f3-91a93e080f29" providerId="ADAL" clId="{7CE5FA34-55D6-49BA-A2FB-088A350FA3A2}" dt="2017-09-30T20:44:08.827" v="374" actId="1035"/>
            <ac:picMkLst>
              <pc:docMk/>
              <pc:sldMasterMk cId="702745799" sldId="2147483658"/>
              <pc:sldLayoutMk cId="0" sldId="2147483660"/>
              <ac:picMk id="73" creationId="{874EA40A-E9A6-434E-AFB8-DF7931A6684F}"/>
            </ac:picMkLst>
          </pc:picChg>
          <pc:picChg chg="mod">
            <ac:chgData name="Fabian Imaz" userId="b162d828-336d-4287-a4f3-91a93e080f29" providerId="ADAL" clId="{7CE5FA34-55D6-49BA-A2FB-088A350FA3A2}" dt="2017-09-30T20:44:15.652" v="375" actId="1036"/>
            <ac:picMkLst>
              <pc:docMk/>
              <pc:sldMasterMk cId="702745799" sldId="2147483658"/>
              <pc:sldLayoutMk cId="0" sldId="2147483660"/>
              <ac:picMk id="76" creationId="{21083C25-26D5-42D6-9E94-5DC3AB3D868D}"/>
            </ac:picMkLst>
          </pc:picChg>
          <pc:picChg chg="mod">
            <ac:chgData name="Fabian Imaz" userId="b162d828-336d-4287-a4f3-91a93e080f29" providerId="ADAL" clId="{7CE5FA34-55D6-49BA-A2FB-088A350FA3A2}" dt="2017-09-30T20:44:29.279" v="389" actId="1035"/>
            <ac:picMkLst>
              <pc:docMk/>
              <pc:sldMasterMk cId="702745799" sldId="2147483658"/>
              <pc:sldLayoutMk cId="0" sldId="2147483660"/>
              <ac:picMk id="79" creationId="{E3E35346-33D4-4A8A-931D-0D9FA06AB91C}"/>
            </ac:picMkLst>
          </pc:picChg>
          <pc:picChg chg="mod">
            <ac:chgData name="Fabian Imaz" userId="b162d828-336d-4287-a4f3-91a93e080f29" providerId="ADAL" clId="{7CE5FA34-55D6-49BA-A2FB-088A350FA3A2}" dt="2017-09-30T20:44:41.360" v="393" actId="1035"/>
            <ac:picMkLst>
              <pc:docMk/>
              <pc:sldMasterMk cId="702745799" sldId="2147483658"/>
              <pc:sldLayoutMk cId="0" sldId="2147483660"/>
              <ac:picMk id="82" creationId="{36749BEA-D0AE-47B3-84AC-27C6B7859A80}"/>
            </ac:picMkLst>
          </pc:picChg>
          <pc:picChg chg="mod">
            <ac:chgData name="Fabian Imaz" userId="b162d828-336d-4287-a4f3-91a93e080f29" providerId="ADAL" clId="{7CE5FA34-55D6-49BA-A2FB-088A350FA3A2}" dt="2017-09-30T20:45:13.323" v="397" actId="1036"/>
            <ac:picMkLst>
              <pc:docMk/>
              <pc:sldMasterMk cId="702745799" sldId="2147483658"/>
              <pc:sldLayoutMk cId="0" sldId="2147483660"/>
              <ac:picMk id="85" creationId="{353A3242-9273-4D23-8031-F97C4C8F2097}"/>
            </ac:picMkLst>
          </pc:picChg>
          <pc:picChg chg="mod">
            <ac:chgData name="Fabian Imaz" userId="b162d828-336d-4287-a4f3-91a93e080f29" providerId="ADAL" clId="{7CE5FA34-55D6-49BA-A2FB-088A350FA3A2}" dt="2017-09-30T20:45:24.450" v="398" actId="1036"/>
            <ac:picMkLst>
              <pc:docMk/>
              <pc:sldMasterMk cId="702745799" sldId="2147483658"/>
              <pc:sldLayoutMk cId="0" sldId="2147483660"/>
              <ac:picMk id="88" creationId="{E0FFEC3D-0121-4CFC-A4C5-5005FA470DED}"/>
            </ac:picMkLst>
          </pc:picChg>
          <pc:picChg chg="mod">
            <ac:chgData name="Fabian Imaz" userId="b162d828-336d-4287-a4f3-91a93e080f29" providerId="ADAL" clId="{7CE5FA34-55D6-49BA-A2FB-088A350FA3A2}" dt="2017-09-30T20:45:44.135" v="399" actId="1036"/>
            <ac:picMkLst>
              <pc:docMk/>
              <pc:sldMasterMk cId="702745799" sldId="2147483658"/>
              <pc:sldLayoutMk cId="0" sldId="2147483660"/>
              <ac:picMk id="91" creationId="{05739C7F-75F4-47AE-9D7D-CE32DA7D5878}"/>
            </ac:picMkLst>
          </pc:picChg>
          <pc:picChg chg="mod">
            <ac:chgData name="Fabian Imaz" userId="b162d828-336d-4287-a4f3-91a93e080f29" providerId="ADAL" clId="{7CE5FA34-55D6-49BA-A2FB-088A350FA3A2}" dt="2017-09-30T20:45:52.239" v="400" actId="1036"/>
            <ac:picMkLst>
              <pc:docMk/>
              <pc:sldMasterMk cId="702745799" sldId="2147483658"/>
              <pc:sldLayoutMk cId="0" sldId="2147483660"/>
              <ac:picMk id="94" creationId="{70F9AEF7-362C-40A5-B083-3CC489669A64}"/>
            </ac:picMkLst>
          </pc:picChg>
          <pc:picChg chg="mod">
            <ac:chgData name="Fabian Imaz" userId="b162d828-336d-4287-a4f3-91a93e080f29" providerId="ADAL" clId="{7CE5FA34-55D6-49BA-A2FB-088A350FA3A2}" dt="2017-09-30T20:45:58.523" v="401" actId="1036"/>
            <ac:picMkLst>
              <pc:docMk/>
              <pc:sldMasterMk cId="702745799" sldId="2147483658"/>
              <pc:sldLayoutMk cId="0" sldId="2147483660"/>
              <ac:picMk id="97" creationId="{ED53214F-E337-48F7-843F-E82453C11BEB}"/>
            </ac:picMkLst>
          </pc:picChg>
          <pc:picChg chg="mod">
            <ac:chgData name="Fabian Imaz" userId="b162d828-336d-4287-a4f3-91a93e080f29" providerId="ADAL" clId="{7CE5FA34-55D6-49BA-A2FB-088A350FA3A2}" dt="2017-09-30T20:46:51.105" v="407" actId="1036"/>
            <ac:picMkLst>
              <pc:docMk/>
              <pc:sldMasterMk cId="702745799" sldId="2147483658"/>
              <pc:sldLayoutMk cId="0" sldId="2147483660"/>
              <ac:picMk id="100" creationId="{4CF96377-26C3-444D-953C-7209CCDD97DC}"/>
            </ac:picMkLst>
          </pc:picChg>
          <pc:picChg chg="mod">
            <ac:chgData name="Fabian Imaz" userId="b162d828-336d-4287-a4f3-91a93e080f29" providerId="ADAL" clId="{7CE5FA34-55D6-49BA-A2FB-088A350FA3A2}" dt="2017-09-30T20:46:56.374" v="408" actId="1036"/>
            <ac:picMkLst>
              <pc:docMk/>
              <pc:sldMasterMk cId="702745799" sldId="2147483658"/>
              <pc:sldLayoutMk cId="0" sldId="2147483660"/>
              <ac:picMk id="103" creationId="{000A66C4-B211-4908-A7B8-19D6B03B9B99}"/>
            </ac:picMkLst>
          </pc:picChg>
          <pc:picChg chg="mod">
            <ac:chgData name="Fabian Imaz" userId="b162d828-336d-4287-a4f3-91a93e080f29" providerId="ADAL" clId="{7CE5FA34-55D6-49BA-A2FB-088A350FA3A2}" dt="2017-09-30T21:01:06.160" v="433" actId="1036"/>
            <ac:picMkLst>
              <pc:docMk/>
              <pc:sldMasterMk cId="702745799" sldId="2147483658"/>
              <pc:sldLayoutMk cId="0" sldId="2147483660"/>
              <ac:picMk id="106" creationId="{DEE503EB-7697-4189-846F-2DA740B946DD}"/>
            </ac:picMkLst>
          </pc:picChg>
          <pc:picChg chg="mod">
            <ac:chgData name="Fabian Imaz" userId="b162d828-336d-4287-a4f3-91a93e080f29" providerId="ADAL" clId="{7CE5FA34-55D6-49BA-A2FB-088A350FA3A2}" dt="2017-09-30T20:50:41.550" v="409" actId="1036"/>
            <ac:picMkLst>
              <pc:docMk/>
              <pc:sldMasterMk cId="702745799" sldId="2147483658"/>
              <pc:sldLayoutMk cId="0" sldId="2147483660"/>
              <ac:picMk id="109" creationId="{F56874D0-85D0-4B86-B87D-C1B94BB74FB5}"/>
            </ac:picMkLst>
          </pc:picChg>
          <pc:picChg chg="mod">
            <ac:chgData name="Fabian Imaz" userId="b162d828-336d-4287-a4f3-91a93e080f29" providerId="ADAL" clId="{7CE5FA34-55D6-49BA-A2FB-088A350FA3A2}" dt="2017-09-30T20:50:48.198" v="410" actId="1036"/>
            <ac:picMkLst>
              <pc:docMk/>
              <pc:sldMasterMk cId="702745799" sldId="2147483658"/>
              <pc:sldLayoutMk cId="0" sldId="2147483660"/>
              <ac:picMk id="112" creationId="{CE5F8CFC-80F5-4F23-BE24-99477C0ACB3D}"/>
            </ac:picMkLst>
          </pc:picChg>
        </pc:sldLayoutChg>
      </pc:sldMasterChg>
      <pc:sldMasterChg chg="modSldLayout">
        <pc:chgData name="Fabian Imaz" userId="b162d828-336d-4287-a4f3-91a93e080f29" providerId="ADAL" clId="{7CE5FA34-55D6-49BA-A2FB-088A350FA3A2}" dt="2017-09-30T20:11:37.411" v="78" actId="478"/>
        <pc:sldMasterMkLst>
          <pc:docMk/>
          <pc:sldMasterMk cId="4175513303" sldId="2147483670"/>
        </pc:sldMasterMkLst>
        <pc:sldLayoutChg chg="setBg">
          <pc:chgData name="Fabian Imaz" userId="b162d828-336d-4287-a4f3-91a93e080f29" providerId="ADAL" clId="{7CE5FA34-55D6-49BA-A2FB-088A350FA3A2}" dt="2017-09-30T20:11:37.411" v="78" actId="478"/>
          <pc:sldLayoutMkLst>
            <pc:docMk/>
            <pc:sldMasterMk cId="4175513303" sldId="2147483670"/>
            <pc:sldLayoutMk cId="746693289" sldId="2147483682"/>
          </pc:sldLayoutMkLst>
        </pc:sldLayoutChg>
      </pc:sldMasterChg>
    </pc:docChg>
  </pc:docChgLst>
  <pc:docChgLst>
    <pc:chgData name="Fabian Imaz" userId="b162d828-336d-4287-a4f3-91a93e080f29" providerId="ADAL" clId="{8D7B119D-814E-4B1A-809A-61644D08B2FA}"/>
    <pc:docChg chg="undo custSel modMainMaster">
      <pc:chgData name="Fabian Imaz" userId="b162d828-336d-4287-a4f3-91a93e080f29" providerId="ADAL" clId="{8D7B119D-814E-4B1A-809A-61644D08B2FA}" dt="2017-10-09T22:47:00.217" v="114" actId="2696"/>
      <pc:docMkLst>
        <pc:docMk/>
      </pc:docMkLst>
      <pc:sldMasterChg chg="modSp delSldLayout modSldLayout">
        <pc:chgData name="Fabian Imaz" userId="b162d828-336d-4287-a4f3-91a93e080f29" providerId="ADAL" clId="{8D7B119D-814E-4B1A-809A-61644D08B2FA}" dt="2017-10-09T22:47:00.217" v="114" actId="2696"/>
        <pc:sldMasterMkLst>
          <pc:docMk/>
          <pc:sldMasterMk cId="702745799" sldId="2147483658"/>
        </pc:sldMasterMkLst>
        <pc:spChg chg="mod">
          <ac:chgData name="Fabian Imaz" userId="b162d828-336d-4287-a4f3-91a93e080f29" providerId="ADAL" clId="{8D7B119D-814E-4B1A-809A-61644D08B2FA}" dt="2017-10-09T16:36:16.858" v="25" actId="20577"/>
          <ac:spMkLst>
            <pc:docMk/>
            <pc:sldMasterMk cId="702745799" sldId="2147483658"/>
            <ac:spMk id="10" creationId="{00000000-0000-0000-0000-000000000000}"/>
          </ac:spMkLst>
        </pc:spChg>
        <pc:sldLayoutChg chg="addSp delSp modSp">
          <pc:chgData name="Fabian Imaz" userId="b162d828-336d-4287-a4f3-91a93e080f29" providerId="ADAL" clId="{8D7B119D-814E-4B1A-809A-61644D08B2FA}" dt="2017-10-09T22:46:41.037" v="111" actId="1076"/>
          <pc:sldLayoutMkLst>
            <pc:docMk/>
            <pc:sldMasterMk cId="702745799" sldId="2147483658"/>
            <pc:sldLayoutMk cId="0" sldId="2147483660"/>
          </pc:sldLayoutMkLst>
          <pc:grpChg chg="del mod">
            <ac:chgData name="Fabian Imaz" userId="b162d828-336d-4287-a4f3-91a93e080f29" providerId="ADAL" clId="{8D7B119D-814E-4B1A-809A-61644D08B2FA}" dt="2017-10-09T22:31:40.064" v="33" actId="1076"/>
            <ac:grpSpMkLst>
              <pc:docMk/>
              <pc:sldMasterMk cId="702745799" sldId="2147483658"/>
              <pc:sldLayoutMk cId="0" sldId="2147483660"/>
              <ac:grpSpMk id="13" creationId="{BAE9328D-E776-431B-812A-29A2B3B10EC1}"/>
            </ac:grpSpMkLst>
          </pc:grpChg>
          <pc:grpChg chg="mod">
            <ac:chgData name="Fabian Imaz" userId="b162d828-336d-4287-a4f3-91a93e080f29" providerId="ADAL" clId="{8D7B119D-814E-4B1A-809A-61644D08B2FA}" dt="2017-10-09T22:33:18.357" v="40" actId="1076"/>
            <ac:grpSpMkLst>
              <pc:docMk/>
              <pc:sldMasterMk cId="702745799" sldId="2147483658"/>
              <pc:sldLayoutMk cId="0" sldId="2147483660"/>
              <ac:grpSpMk id="19" creationId="{DC2D4541-9EAA-43A8-BEBD-8A31A098087A}"/>
            </ac:grpSpMkLst>
          </pc:grpChg>
          <pc:grpChg chg="del mod">
            <ac:chgData name="Fabian Imaz" userId="b162d828-336d-4287-a4f3-91a93e080f29" providerId="ADAL" clId="{8D7B119D-814E-4B1A-809A-61644D08B2FA}" dt="2017-10-09T22:33:28.537" v="41" actId="478"/>
            <ac:grpSpMkLst>
              <pc:docMk/>
              <pc:sldMasterMk cId="702745799" sldId="2147483658"/>
              <pc:sldLayoutMk cId="0" sldId="2147483660"/>
              <ac:grpSpMk id="22" creationId="{17060E83-00F2-4626-80DF-1FC2048BFA0D}"/>
            </ac:grpSpMkLst>
          </pc:grpChg>
          <pc:grpChg chg="mod">
            <ac:chgData name="Fabian Imaz" userId="b162d828-336d-4287-a4f3-91a93e080f29" providerId="ADAL" clId="{8D7B119D-814E-4B1A-809A-61644D08B2FA}" dt="2017-10-09T22:31:53.435" v="34" actId="1076"/>
            <ac:grpSpMkLst>
              <pc:docMk/>
              <pc:sldMasterMk cId="702745799" sldId="2147483658"/>
              <pc:sldLayoutMk cId="0" sldId="2147483660"/>
              <ac:grpSpMk id="25" creationId="{D1F11617-89BF-41E3-B79D-24B4A2642613}"/>
            </ac:grpSpMkLst>
          </pc:grpChg>
          <pc:grpChg chg="mod">
            <ac:chgData name="Fabian Imaz" userId="b162d828-336d-4287-a4f3-91a93e080f29" providerId="ADAL" clId="{8D7B119D-814E-4B1A-809A-61644D08B2FA}" dt="2017-10-09T22:34:46.054" v="46" actId="1076"/>
            <ac:grpSpMkLst>
              <pc:docMk/>
              <pc:sldMasterMk cId="702745799" sldId="2147483658"/>
              <pc:sldLayoutMk cId="0" sldId="2147483660"/>
              <ac:grpSpMk id="28" creationId="{A5EA977A-8518-46DF-BEA1-3D9C26A281BB}"/>
            </ac:grpSpMkLst>
          </pc:grpChg>
          <pc:grpChg chg="mod">
            <ac:chgData name="Fabian Imaz" userId="b162d828-336d-4287-a4f3-91a93e080f29" providerId="ADAL" clId="{8D7B119D-814E-4B1A-809A-61644D08B2FA}" dt="2017-10-09T22:32:34.148" v="36" actId="1076"/>
            <ac:grpSpMkLst>
              <pc:docMk/>
              <pc:sldMasterMk cId="702745799" sldId="2147483658"/>
              <pc:sldLayoutMk cId="0" sldId="2147483660"/>
              <ac:grpSpMk id="31" creationId="{33484D73-6B9E-4594-B50C-6166F127C879}"/>
            </ac:grpSpMkLst>
          </pc:grpChg>
          <pc:grpChg chg="mod">
            <ac:chgData name="Fabian Imaz" userId="b162d828-336d-4287-a4f3-91a93e080f29" providerId="ADAL" clId="{8D7B119D-814E-4B1A-809A-61644D08B2FA}" dt="2017-10-09T22:35:12.509" v="47" actId="1076"/>
            <ac:grpSpMkLst>
              <pc:docMk/>
              <pc:sldMasterMk cId="702745799" sldId="2147483658"/>
              <pc:sldLayoutMk cId="0" sldId="2147483660"/>
              <ac:grpSpMk id="34" creationId="{6C730B54-D688-4711-8E20-EF23AA0A3BA7}"/>
            </ac:grpSpMkLst>
          </pc:grpChg>
          <pc:grpChg chg="mod">
            <ac:chgData name="Fabian Imaz" userId="b162d828-336d-4287-a4f3-91a93e080f29" providerId="ADAL" clId="{8D7B119D-814E-4B1A-809A-61644D08B2FA}" dt="2017-10-09T22:40:02.928" v="72" actId="1076"/>
            <ac:grpSpMkLst>
              <pc:docMk/>
              <pc:sldMasterMk cId="702745799" sldId="2147483658"/>
              <pc:sldLayoutMk cId="0" sldId="2147483660"/>
              <ac:grpSpMk id="37" creationId="{04804ABA-6D8D-4D75-8928-24BB66C1ECAE}"/>
            </ac:grpSpMkLst>
          </pc:grpChg>
          <pc:grpChg chg="mod">
            <ac:chgData name="Fabian Imaz" userId="b162d828-336d-4287-a4f3-91a93e080f29" providerId="ADAL" clId="{8D7B119D-814E-4B1A-809A-61644D08B2FA}" dt="2017-10-09T22:40:16.798" v="73" actId="1076"/>
            <ac:grpSpMkLst>
              <pc:docMk/>
              <pc:sldMasterMk cId="702745799" sldId="2147483658"/>
              <pc:sldLayoutMk cId="0" sldId="2147483660"/>
              <ac:grpSpMk id="40" creationId="{AA9B595E-DEC8-4AE8-8B41-D2A3198060DE}"/>
            </ac:grpSpMkLst>
          </pc:grpChg>
          <pc:grpChg chg="mod">
            <ac:chgData name="Fabian Imaz" userId="b162d828-336d-4287-a4f3-91a93e080f29" providerId="ADAL" clId="{8D7B119D-814E-4B1A-809A-61644D08B2FA}" dt="2017-10-09T22:40:35.002" v="75" actId="1076"/>
            <ac:grpSpMkLst>
              <pc:docMk/>
              <pc:sldMasterMk cId="702745799" sldId="2147483658"/>
              <pc:sldLayoutMk cId="0" sldId="2147483660"/>
              <ac:grpSpMk id="72" creationId="{29EE3DC9-2CF6-4467-89C0-42E7E76C7375}"/>
            </ac:grpSpMkLst>
          </pc:grpChg>
          <pc:grpChg chg="mod">
            <ac:chgData name="Fabian Imaz" userId="b162d828-336d-4287-a4f3-91a93e080f29" providerId="ADAL" clId="{8D7B119D-814E-4B1A-809A-61644D08B2FA}" dt="2017-10-09T22:41:27.502" v="79" actId="1076"/>
            <ac:grpSpMkLst>
              <pc:docMk/>
              <pc:sldMasterMk cId="702745799" sldId="2147483658"/>
              <pc:sldLayoutMk cId="0" sldId="2147483660"/>
              <ac:grpSpMk id="75" creationId="{E41E2554-5713-4863-BAE5-08912157D1AF}"/>
            </ac:grpSpMkLst>
          </pc:grpChg>
          <pc:grpChg chg="mod">
            <ac:chgData name="Fabian Imaz" userId="b162d828-336d-4287-a4f3-91a93e080f29" providerId="ADAL" clId="{8D7B119D-814E-4B1A-809A-61644D08B2FA}" dt="2017-10-09T22:41:40.070" v="81" actId="1076"/>
            <ac:grpSpMkLst>
              <pc:docMk/>
              <pc:sldMasterMk cId="702745799" sldId="2147483658"/>
              <pc:sldLayoutMk cId="0" sldId="2147483660"/>
              <ac:grpSpMk id="78" creationId="{71C928E4-BF77-4559-9E4A-42F167B59007}"/>
            </ac:grpSpMkLst>
          </pc:grpChg>
          <pc:grpChg chg="mod">
            <ac:chgData name="Fabian Imaz" userId="b162d828-336d-4287-a4f3-91a93e080f29" providerId="ADAL" clId="{8D7B119D-814E-4B1A-809A-61644D08B2FA}" dt="2017-10-09T22:41:54.931" v="82" actId="1076"/>
            <ac:grpSpMkLst>
              <pc:docMk/>
              <pc:sldMasterMk cId="702745799" sldId="2147483658"/>
              <pc:sldLayoutMk cId="0" sldId="2147483660"/>
              <ac:grpSpMk id="81" creationId="{7417CD96-46A5-4471-A8F1-47AB0A54CF41}"/>
            </ac:grpSpMkLst>
          </pc:grpChg>
          <pc:grpChg chg="mod">
            <ac:chgData name="Fabian Imaz" userId="b162d828-336d-4287-a4f3-91a93e080f29" providerId="ADAL" clId="{8D7B119D-814E-4B1A-809A-61644D08B2FA}" dt="2017-10-09T22:42:17.889" v="85" actId="1076"/>
            <ac:grpSpMkLst>
              <pc:docMk/>
              <pc:sldMasterMk cId="702745799" sldId="2147483658"/>
              <pc:sldLayoutMk cId="0" sldId="2147483660"/>
              <ac:grpSpMk id="84" creationId="{08196374-59D0-4CEC-92F9-056CDA6A2107}"/>
            </ac:grpSpMkLst>
          </pc:grpChg>
          <pc:grpChg chg="mod">
            <ac:chgData name="Fabian Imaz" userId="b162d828-336d-4287-a4f3-91a93e080f29" providerId="ADAL" clId="{8D7B119D-814E-4B1A-809A-61644D08B2FA}" dt="2017-10-09T22:42:54.982" v="92" actId="1076"/>
            <ac:grpSpMkLst>
              <pc:docMk/>
              <pc:sldMasterMk cId="702745799" sldId="2147483658"/>
              <pc:sldLayoutMk cId="0" sldId="2147483660"/>
              <ac:grpSpMk id="87" creationId="{57B72C1F-BFA8-46B7-8769-012AE2CBFF18}"/>
            </ac:grpSpMkLst>
          </pc:grpChg>
          <pc:grpChg chg="mod">
            <ac:chgData name="Fabian Imaz" userId="b162d828-336d-4287-a4f3-91a93e080f29" providerId="ADAL" clId="{8D7B119D-814E-4B1A-809A-61644D08B2FA}" dt="2017-10-09T22:45:02.403" v="96" actId="1076"/>
            <ac:grpSpMkLst>
              <pc:docMk/>
              <pc:sldMasterMk cId="702745799" sldId="2147483658"/>
              <pc:sldLayoutMk cId="0" sldId="2147483660"/>
              <ac:grpSpMk id="90" creationId="{A0953BFF-1794-4633-81D2-C81964E0408A}"/>
            </ac:grpSpMkLst>
          </pc:grpChg>
          <pc:grpChg chg="mod">
            <ac:chgData name="Fabian Imaz" userId="b162d828-336d-4287-a4f3-91a93e080f29" providerId="ADAL" clId="{8D7B119D-814E-4B1A-809A-61644D08B2FA}" dt="2017-10-09T22:45:51.464" v="99" actId="1076"/>
            <ac:grpSpMkLst>
              <pc:docMk/>
              <pc:sldMasterMk cId="702745799" sldId="2147483658"/>
              <pc:sldLayoutMk cId="0" sldId="2147483660"/>
              <ac:grpSpMk id="93" creationId="{DD59D161-70FE-4092-9F8B-CFB686CFAA95}"/>
            </ac:grpSpMkLst>
          </pc:grpChg>
          <pc:grpChg chg="mod">
            <ac:chgData name="Fabian Imaz" userId="b162d828-336d-4287-a4f3-91a93e080f29" providerId="ADAL" clId="{8D7B119D-814E-4B1A-809A-61644D08B2FA}" dt="2017-10-09T22:46:20.849" v="107" actId="1076"/>
            <ac:grpSpMkLst>
              <pc:docMk/>
              <pc:sldMasterMk cId="702745799" sldId="2147483658"/>
              <pc:sldLayoutMk cId="0" sldId="2147483660"/>
              <ac:grpSpMk id="96" creationId="{AF67F405-97D9-439F-AFDF-B61CD5B699FF}"/>
            </ac:grpSpMkLst>
          </pc:grpChg>
          <pc:grpChg chg="mod">
            <ac:chgData name="Fabian Imaz" userId="b162d828-336d-4287-a4f3-91a93e080f29" providerId="ADAL" clId="{8D7B119D-814E-4B1A-809A-61644D08B2FA}" dt="2017-10-09T22:46:30.550" v="109" actId="1076"/>
            <ac:grpSpMkLst>
              <pc:docMk/>
              <pc:sldMasterMk cId="702745799" sldId="2147483658"/>
              <pc:sldLayoutMk cId="0" sldId="2147483660"/>
              <ac:grpSpMk id="99" creationId="{DE020917-DA4D-40F3-A600-52C07AEADF6C}"/>
            </ac:grpSpMkLst>
          </pc:grpChg>
          <pc:grpChg chg="mod">
            <ac:chgData name="Fabian Imaz" userId="b162d828-336d-4287-a4f3-91a93e080f29" providerId="ADAL" clId="{8D7B119D-814E-4B1A-809A-61644D08B2FA}" dt="2017-10-09T22:46:41.037" v="111" actId="1076"/>
            <ac:grpSpMkLst>
              <pc:docMk/>
              <pc:sldMasterMk cId="702745799" sldId="2147483658"/>
              <pc:sldLayoutMk cId="0" sldId="2147483660"/>
              <ac:grpSpMk id="102" creationId="{1BE1B3E0-74F3-49F5-B075-523AA563DC5C}"/>
            </ac:grpSpMkLst>
          </pc:grpChg>
          <pc:grpChg chg="mod">
            <ac:chgData name="Fabian Imaz" userId="b162d828-336d-4287-a4f3-91a93e080f29" providerId="ADAL" clId="{8D7B119D-814E-4B1A-809A-61644D08B2FA}" dt="2017-10-09T22:44:03.478" v="95" actId="1076"/>
            <ac:grpSpMkLst>
              <pc:docMk/>
              <pc:sldMasterMk cId="702745799" sldId="2147483658"/>
              <pc:sldLayoutMk cId="0" sldId="2147483660"/>
              <ac:grpSpMk id="105" creationId="{A73C18B7-DAFA-40F0-893A-E4130AB6FC4C}"/>
            </ac:grpSpMkLst>
          </pc:grpChg>
          <pc:grpChg chg="mod">
            <ac:chgData name="Fabian Imaz" userId="b162d828-336d-4287-a4f3-91a93e080f29" providerId="ADAL" clId="{8D7B119D-814E-4B1A-809A-61644D08B2FA}" dt="2017-10-09T22:39:47.844" v="71" actId="1076"/>
            <ac:grpSpMkLst>
              <pc:docMk/>
              <pc:sldMasterMk cId="702745799" sldId="2147483658"/>
              <pc:sldLayoutMk cId="0" sldId="2147483660"/>
              <ac:grpSpMk id="108" creationId="{555ECBFC-D0E1-4B34-B137-E3659C9CFD1D}"/>
            </ac:grpSpMkLst>
          </pc:grpChg>
          <pc:grpChg chg="add mod">
            <ac:chgData name="Fabian Imaz" userId="b162d828-336d-4287-a4f3-91a93e080f29" providerId="ADAL" clId="{8D7B119D-814E-4B1A-809A-61644D08B2FA}" dt="2017-10-09T22:34:31.937" v="45" actId="1076"/>
            <ac:grpSpMkLst>
              <pc:docMk/>
              <pc:sldMasterMk cId="702745799" sldId="2147483658"/>
              <pc:sldLayoutMk cId="0" sldId="2147483660"/>
              <ac:grpSpMk id="111" creationId="{1CC7FA66-1BC1-4560-B16D-2CA0B4D03E36}"/>
            </ac:grpSpMkLst>
          </pc:grpChg>
          <pc:grpChg chg="del">
            <ac:chgData name="Fabian Imaz" userId="b162d828-336d-4287-a4f3-91a93e080f29" providerId="ADAL" clId="{8D7B119D-814E-4B1A-809A-61644D08B2FA}" dt="2017-10-04T14:40:40.883" v="23" actId="478"/>
            <ac:grpSpMkLst>
              <pc:docMk/>
              <pc:sldMasterMk cId="702745799" sldId="2147483658"/>
              <pc:sldLayoutMk cId="0" sldId="2147483660"/>
              <ac:grpSpMk id="111" creationId="{87376B41-B862-42DF-AFB3-31BAF38DDDA9}"/>
            </ac:grpSpMkLst>
          </pc:grpChg>
          <pc:grpChg chg="add mod">
            <ac:chgData name="Fabian Imaz" userId="b162d828-336d-4287-a4f3-91a93e080f29" providerId="ADAL" clId="{8D7B119D-814E-4B1A-809A-61644D08B2FA}" dt="2017-10-09T22:38:03.136" v="50" actId="1076"/>
            <ac:grpSpMkLst>
              <pc:docMk/>
              <pc:sldMasterMk cId="702745799" sldId="2147483658"/>
              <pc:sldLayoutMk cId="0" sldId="2147483660"/>
              <ac:grpSpMk id="114" creationId="{B385A4BB-6DEC-4115-B6D9-BA9B0B79DF6A}"/>
            </ac:grpSpMkLst>
          </pc:grpChg>
          <pc:picChg chg="mod">
            <ac:chgData name="Fabian Imaz" userId="b162d828-336d-4287-a4f3-91a93e080f29" providerId="ADAL" clId="{8D7B119D-814E-4B1A-809A-61644D08B2FA}" dt="2017-10-09T22:42:21.874" v="89" actId="1035"/>
            <ac:picMkLst>
              <pc:docMk/>
              <pc:sldMasterMk cId="702745799" sldId="2147483658"/>
              <pc:sldLayoutMk cId="0" sldId="2147483660"/>
              <ac:picMk id="85" creationId="{353A3242-9273-4D23-8031-F97C4C8F2097}"/>
            </ac:picMkLst>
          </pc:picChg>
          <pc:picChg chg="mod">
            <ac:chgData name="Fabian Imaz" userId="b162d828-336d-4287-a4f3-91a93e080f29" providerId="ADAL" clId="{8D7B119D-814E-4B1A-809A-61644D08B2FA}" dt="2017-10-09T22:45:55.556" v="105" actId="1035"/>
            <ac:picMkLst>
              <pc:docMk/>
              <pc:sldMasterMk cId="702745799" sldId="2147483658"/>
              <pc:sldLayoutMk cId="0" sldId="2147483660"/>
              <ac:picMk id="94" creationId="{70F9AEF7-362C-40A5-B083-3CC489669A64}"/>
            </ac:picMkLst>
          </pc:picChg>
          <pc:picChg chg="mod">
            <ac:chgData name="Fabian Imaz" userId="b162d828-336d-4287-a4f3-91a93e080f29" providerId="ADAL" clId="{8D7B119D-814E-4B1A-809A-61644D08B2FA}" dt="2017-10-04T14:40:23.877" v="18" actId="1035"/>
            <ac:picMkLst>
              <pc:docMk/>
              <pc:sldMasterMk cId="702745799" sldId="2147483658"/>
              <pc:sldLayoutMk cId="0" sldId="2147483660"/>
              <ac:picMk id="106" creationId="{DEE503EB-7697-4189-846F-2DA740B946DD}"/>
            </ac:picMkLst>
          </pc:picChg>
          <pc:picChg chg="mod">
            <ac:chgData name="Fabian Imaz" userId="b162d828-336d-4287-a4f3-91a93e080f29" providerId="ADAL" clId="{8D7B119D-814E-4B1A-809A-61644D08B2FA}" dt="2017-10-04T14:40:38.602" v="22" actId="1035"/>
            <ac:picMkLst>
              <pc:docMk/>
              <pc:sldMasterMk cId="702745799" sldId="2147483658"/>
              <pc:sldLayoutMk cId="0" sldId="2147483660"/>
              <ac:picMk id="109" creationId="{F56874D0-85D0-4B86-B87D-C1B94BB74FB5}"/>
            </ac:picMkLst>
          </pc:picChg>
          <pc:picChg chg="mod">
            <ac:chgData name="Fabian Imaz" userId="b162d828-336d-4287-a4f3-91a93e080f29" providerId="ADAL" clId="{8D7B119D-814E-4B1A-809A-61644D08B2FA}" dt="2017-10-09T22:38:08.801" v="65" actId="1035"/>
            <ac:picMkLst>
              <pc:docMk/>
              <pc:sldMasterMk cId="702745799" sldId="2147483658"/>
              <pc:sldLayoutMk cId="0" sldId="2147483660"/>
              <ac:picMk id="115" creationId="{5E76677E-EB6B-46F1-A8BE-8839000AA7A2}"/>
            </ac:picMkLst>
          </pc:picChg>
        </pc:sldLayoutChg>
        <pc:sldLayoutChg chg="addSp delSp modSp del">
          <pc:chgData name="Fabian Imaz" userId="b162d828-336d-4287-a4f3-91a93e080f29" providerId="ADAL" clId="{8D7B119D-814E-4B1A-809A-61644D08B2FA}" dt="2017-10-09T22:47:00.217" v="114" actId="2696"/>
          <pc:sldLayoutMkLst>
            <pc:docMk/>
            <pc:sldMasterMk cId="702745799" sldId="2147483658"/>
            <pc:sldLayoutMk cId="4147633608" sldId="2147483671"/>
          </pc:sldLayoutMkLst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2" creationId="{26CCBC95-82CE-4B9A-B584-1883358A6DCF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3" creationId="{BAE9328D-E776-431B-812A-29A2B3B10EC1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6" creationId="{56AC8668-4ABC-4173-ACBA-CAC0B44CD8DF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9" creationId="{DC2D4541-9EAA-43A8-BEBD-8A31A098087A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22" creationId="{17060E83-00F2-4626-80DF-1FC2048BFA0D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25" creationId="{D1F11617-89BF-41E3-B79D-24B4A2642613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28" creationId="{A5EA977A-8518-46DF-BEA1-3D9C26A281BB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1" creationId="{33484D73-6B9E-4594-B50C-6166F127C879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4" creationId="{6C730B54-D688-4711-8E20-EF23AA0A3BA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7" creationId="{04804ABA-6D8D-4D75-8928-24BB66C1ECAE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40" creationId="{AA9B595E-DEC8-4AE8-8B41-D2A3198060DE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2" creationId="{29EE3DC9-2CF6-4467-89C0-42E7E76C7375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5" creationId="{E41E2554-5713-4863-BAE5-08912157D1AF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8" creationId="{71C928E4-BF77-4559-9E4A-42F167B5900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1" creationId="{7417CD96-46A5-4471-A8F1-47AB0A54CF41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4" creationId="{08196374-59D0-4CEC-92F9-056CDA6A210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7" creationId="{57B72C1F-BFA8-46B7-8769-012AE2CBFF18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0" creationId="{A0953BFF-1794-4633-81D2-C81964E0408A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3" creationId="{DD59D161-70FE-4092-9F8B-CFB686CFAA95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6" creationId="{AF67F405-97D9-439F-AFDF-B61CD5B699FF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9" creationId="{DE020917-DA4D-40F3-A600-52C07AEADF6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2" creationId="{1BE1B3E0-74F3-49F5-B075-523AA563DC5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5" creationId="{A73C18B7-DAFA-40F0-893A-E4130AB6FC4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8" creationId="{555ECBFC-D0E1-4B34-B137-E3659C9CFD1D}"/>
            </ac:grpSpMkLst>
          </pc:grpChg>
          <pc:grpChg chg="add mod">
            <ac:chgData name="Fabian Imaz" userId="b162d828-336d-4287-a4f3-91a93e080f29" providerId="ADAL" clId="{8D7B119D-814E-4B1A-809A-61644D08B2FA}" dt="2017-10-09T22:33:00.813" v="39" actId="1076"/>
            <ac:grpSpMkLst>
              <pc:docMk/>
              <pc:sldMasterMk cId="702745799" sldId="2147483658"/>
              <pc:sldLayoutMk cId="4147633608" sldId="2147483671"/>
              <ac:grpSpMk id="111" creationId="{58704932-2811-41F1-8BCB-980DCADEFD48}"/>
            </ac:grpSpMkLst>
          </pc:grpChg>
          <pc:picChg chg="add del mod">
            <ac:chgData name="Fabian Imaz" userId="b162d828-336d-4287-a4f3-91a93e080f29" providerId="ADAL" clId="{8D7B119D-814E-4B1A-809A-61644D08B2FA}" dt="2017-10-09T22:46:48.608" v="112" actId="478"/>
            <ac:picMkLst>
              <pc:docMk/>
              <pc:sldMasterMk cId="702745799" sldId="2147483658"/>
              <pc:sldLayoutMk cId="4147633608" sldId="2147483671"/>
              <ac:picMk id="3" creationId="{0D42A8C3-8AFB-49FE-B106-1800B3142DC6}"/>
            </ac:picMkLst>
          </pc:picChg>
        </pc:sldLayoutChg>
        <pc:sldLayoutChg chg="del">
          <pc:chgData name="Fabian Imaz" userId="b162d828-336d-4287-a4f3-91a93e080f29" providerId="ADAL" clId="{8D7B119D-814E-4B1A-809A-61644D08B2FA}" dt="2017-10-09T22:46:57.243" v="113" actId="2696"/>
          <pc:sldLayoutMkLst>
            <pc:docMk/>
            <pc:sldMasterMk cId="702745799" sldId="2147483658"/>
            <pc:sldLayoutMk cId="2231704886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2244-FC86-416D-BD1D-3C200C292435}" type="datetimeFigureOut">
              <a:rPr lang="pt-BR" smtClean="0"/>
              <a:t>16/11/2018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B944-5BD3-4F57-A052-A7445F8AEB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66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2952A-5A15-1543-A89E-A6E142AB782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FA8B-862A-E743-A9E6-9B9C0E234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5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up TOR, Chromium, SQL Server, SQL Server 2019, and W95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FA8B-862A-E743-A9E6-9B9C0E234B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3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up TOR, Chromium, SQL Server, SQL Server 2019, and W95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FA8B-862A-E743-A9E6-9B9C0E234B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3314"/>
            <a:ext cx="12192000" cy="8191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724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60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916238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750410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Position/Title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584582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7796213" y="4908305"/>
            <a:ext cx="2871787" cy="131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logo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16800" y="-1763209"/>
            <a:ext cx="46482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8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Vota mi charla en el app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1" cy="119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65126"/>
            <a:ext cx="11653522" cy="8240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5"/>
            <a:ext cx="12192000" cy="514018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8208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 note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4280538"/>
            <a:ext cx="324000" cy="288000"/>
          </a:xfrm>
          <a:prstGeom prst="rect">
            <a:avLst/>
          </a:prstGeom>
        </p:spPr>
      </p:pic>
      <p:pic>
        <p:nvPicPr>
          <p:cNvPr id="8" name="Picture 4" descr="http://www.iconsdb.com/icons/preview/white/email-12-xxl.png"/>
          <p:cNvPicPr>
            <a:picLocks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9454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assets.toptal.io/uploads/blog/category/logo/77/web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" y="493052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45246" y="4830591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Website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45246" y="4162600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Twitter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445246" y="3494609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Email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26618"/>
            <a:ext cx="10515600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C8668-4ABC-4173-ACBA-CAC0B44CD8DF}"/>
              </a:ext>
            </a:extLst>
          </p:cNvPr>
          <p:cNvGrpSpPr/>
          <p:nvPr userDrawn="1"/>
        </p:nvGrpSpPr>
        <p:grpSpPr>
          <a:xfrm>
            <a:off x="2459155" y="80883"/>
            <a:ext cx="2231136" cy="1009445"/>
            <a:chOff x="838200" y="1923365"/>
            <a:chExt cx="2231136" cy="10094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5CC162-BD06-4940-ABF0-E4C713872D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201" y="1923365"/>
              <a:ext cx="2229159" cy="9526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D76929-445A-401F-8DBC-E75CBE208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2D4541-9EAA-43A8-BEBD-8A31A098087A}"/>
              </a:ext>
            </a:extLst>
          </p:cNvPr>
          <p:cNvGrpSpPr/>
          <p:nvPr userDrawn="1"/>
        </p:nvGrpSpPr>
        <p:grpSpPr>
          <a:xfrm>
            <a:off x="7141278" y="137606"/>
            <a:ext cx="2231136" cy="952632"/>
            <a:chOff x="838200" y="1983653"/>
            <a:chExt cx="2231136" cy="9526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ED880A-ABD0-4A1E-BA0C-684D21C864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38201" y="1983653"/>
              <a:ext cx="2229159" cy="9526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3E3831-CB7F-4FF5-BE19-3F8B939F4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9480364" y="112548"/>
            <a:ext cx="2231136" cy="969252"/>
            <a:chOff x="838200" y="1963558"/>
            <a:chExt cx="2231136" cy="96925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38201" y="1963558"/>
              <a:ext cx="2229158" cy="9526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84D73-6B9E-4594-B50C-6166F127C879}"/>
              </a:ext>
            </a:extLst>
          </p:cNvPr>
          <p:cNvGrpSpPr/>
          <p:nvPr userDrawn="1"/>
        </p:nvGrpSpPr>
        <p:grpSpPr>
          <a:xfrm>
            <a:off x="4800216" y="112378"/>
            <a:ext cx="2231136" cy="969253"/>
            <a:chOff x="838200" y="1963557"/>
            <a:chExt cx="2231136" cy="9692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AB08C-6666-4968-A560-6F25F435A4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8201" y="1963557"/>
              <a:ext cx="2229159" cy="9526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9B595E-DEC8-4AE8-8B41-D2A3198060DE}"/>
              </a:ext>
            </a:extLst>
          </p:cNvPr>
          <p:cNvGrpSpPr/>
          <p:nvPr userDrawn="1"/>
        </p:nvGrpSpPr>
        <p:grpSpPr>
          <a:xfrm>
            <a:off x="2459155" y="2436854"/>
            <a:ext cx="2229158" cy="989349"/>
            <a:chOff x="838201" y="1943461"/>
            <a:chExt cx="2229158" cy="98934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26C8C6-8B7A-4616-8956-0728F8F75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E2EEB6-FA54-4383-95EE-9DF78AFADA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7118980" y="2451269"/>
            <a:ext cx="2229158" cy="989349"/>
            <a:chOff x="838201" y="1943461"/>
            <a:chExt cx="2229158" cy="9893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9478387" y="1467962"/>
            <a:ext cx="2231136" cy="827399"/>
            <a:chOff x="7854906" y="1816630"/>
            <a:chExt cx="2231136" cy="82739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42" y="1816630"/>
              <a:ext cx="1977349" cy="64470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4783787" y="2802663"/>
            <a:ext cx="2191122" cy="626968"/>
            <a:chOff x="858207" y="2305842"/>
            <a:chExt cx="2191122" cy="62696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4" y="2305842"/>
              <a:ext cx="1962753" cy="28656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4783787" y="1285452"/>
            <a:ext cx="2231136" cy="1009909"/>
            <a:chOff x="7854906" y="1634120"/>
            <a:chExt cx="2231136" cy="100990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465" y="1634120"/>
              <a:ext cx="1866427" cy="7632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9447304" y="2498830"/>
            <a:ext cx="2260933" cy="939891"/>
            <a:chOff x="802307" y="1992919"/>
            <a:chExt cx="2260933" cy="93989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07" y="1992919"/>
              <a:ext cx="2260933" cy="74919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 userDrawn="1"/>
        </p:nvGrpSpPr>
        <p:grpSpPr>
          <a:xfrm>
            <a:off x="134523" y="1309728"/>
            <a:ext cx="2231136" cy="987219"/>
            <a:chOff x="7854906" y="1656810"/>
            <a:chExt cx="2231136" cy="9872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48" y="1656810"/>
              <a:ext cx="1605147" cy="834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2459155" y="1368123"/>
            <a:ext cx="2231136" cy="928824"/>
            <a:chOff x="838200" y="2003986"/>
            <a:chExt cx="2231136" cy="92882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05" y="2003986"/>
              <a:ext cx="1998848" cy="682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7139302" y="1289168"/>
            <a:ext cx="2231136" cy="1009909"/>
            <a:chOff x="7854906" y="1634120"/>
            <a:chExt cx="2231136" cy="10099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73" y="1634120"/>
              <a:ext cx="1579210" cy="76328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5739C7F-75F4-47AE-9D7D-CE32DA7D587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9" y="351607"/>
            <a:ext cx="1977349" cy="46882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6AC558-A511-456D-BC34-C415A1D1B8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523" y="900370"/>
            <a:ext cx="2231136" cy="190695"/>
          </a:xfrm>
          <a:prstGeom prst="rect">
            <a:avLst/>
          </a:prstGeom>
        </p:spPr>
      </p:pic>
      <p:grpSp>
        <p:nvGrpSpPr>
          <p:cNvPr id="55" name="Group 54"/>
          <p:cNvGrpSpPr/>
          <p:nvPr userDrawn="1"/>
        </p:nvGrpSpPr>
        <p:grpSpPr>
          <a:xfrm>
            <a:off x="103954" y="2551075"/>
            <a:ext cx="2231136" cy="889543"/>
            <a:chOff x="7854906" y="1754486"/>
            <a:chExt cx="2231136" cy="88954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384" y="1754486"/>
              <a:ext cx="1508611" cy="64470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4000" y="6415673"/>
            <a:ext cx="27918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UY" sz="1600" b="1" noProof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15 al 17 de Noviembre 2018</a:t>
            </a:r>
            <a:endParaRPr lang="en-US" sz="1600" b="1" dirty="0">
              <a:ln w="0"/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7" y="6382920"/>
            <a:ext cx="3810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1316" y="6382920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.NET Conf 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b="0" i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charset="0"/>
                <a:ea typeface="Segoe UI Light" charset="0"/>
                <a:cs typeface="Segoe UI Light" charset="0"/>
              </a:rPr>
              <a:t>v2018</a:t>
            </a:r>
            <a:endParaRPr lang="en-US" b="0" i="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4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7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68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Everywhere!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Sebastián Gómez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@sebagomez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Sr. Software Engineer</a:t>
            </a:r>
          </a:p>
        </p:txBody>
      </p:sp>
      <p:pic>
        <p:nvPicPr>
          <p:cNvPr id="10" name="Content Placeholder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9EEFAC0-8B8A-4F57-9968-884820F6BE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96213" y="5157070"/>
            <a:ext cx="2871787" cy="817410"/>
          </a:xfrm>
        </p:spPr>
      </p:pic>
    </p:spTree>
    <p:extLst>
      <p:ext uri="{BB962C8B-B14F-4D97-AF65-F5344CB8AC3E}">
        <p14:creationId xmlns:p14="http://schemas.microsoft.com/office/powerpoint/2010/main" val="21214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3CFEA8-5C72-47AC-88F3-C57F90312194}"/>
              </a:ext>
            </a:extLst>
          </p:cNvPr>
          <p:cNvGrpSpPr/>
          <p:nvPr/>
        </p:nvGrpSpPr>
        <p:grpSpPr>
          <a:xfrm>
            <a:off x="208307" y="144119"/>
            <a:ext cx="945955" cy="900909"/>
            <a:chOff x="20767389" y="6896526"/>
            <a:chExt cx="2211832" cy="2106506"/>
          </a:xfrm>
        </p:grpSpPr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CF0DCB51-D09D-46FE-9830-AF6359FD844D}"/>
                </a:ext>
              </a:extLst>
            </p:cNvPr>
            <p:cNvSpPr/>
            <p:nvPr/>
          </p:nvSpPr>
          <p:spPr>
            <a:xfrm>
              <a:off x="20767389" y="6896526"/>
              <a:ext cx="2211832" cy="2106506"/>
            </a:xfrm>
            <a:prstGeom prst="frame">
              <a:avLst>
                <a:gd name="adj1" fmla="val 6944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E97EED-4857-4B1D-A3E4-322120F88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6238" y="7122712"/>
              <a:ext cx="1654132" cy="1654132"/>
            </a:xfrm>
            <a:prstGeom prst="rect">
              <a:avLst/>
            </a:prstGeom>
          </p:spPr>
        </p:pic>
      </p:grpSp>
      <p:pic>
        <p:nvPicPr>
          <p:cNvPr id="14" name="Picture 1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C6293821-0D9E-46B4-8020-93FD9AC6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0" y="1890095"/>
            <a:ext cx="3048006" cy="33406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B1FAA8-1473-41DE-A1A8-42F84D19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022" y="4170767"/>
            <a:ext cx="1621972" cy="970480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ABD8A1-C5CC-47F2-90FE-4DB2BD3DD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06" y="4707682"/>
            <a:ext cx="3933371" cy="18552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03D8BC-EAC3-44DA-A196-BFB057531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124" y="3245399"/>
            <a:ext cx="2995481" cy="18507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72B091-B540-4F6B-8413-E9D032A1A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32839"/>
            <a:ext cx="1415424" cy="131451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176CBC73-E7A5-4FBB-87A1-C0F4335A6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770" y="2315889"/>
            <a:ext cx="1158640" cy="115864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D13ECA8E-3901-4EB6-B62D-D667E04F49C7}"/>
              </a:ext>
            </a:extLst>
          </p:cNvPr>
          <p:cNvSpPr/>
          <p:nvPr/>
        </p:nvSpPr>
        <p:spPr>
          <a:xfrm>
            <a:off x="3192862" y="2936463"/>
            <a:ext cx="1565756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pull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79A289-7CA1-48F4-AA4C-F95F65C4142D}"/>
              </a:ext>
            </a:extLst>
          </p:cNvPr>
          <p:cNvGrpSpPr/>
          <p:nvPr/>
        </p:nvGrpSpPr>
        <p:grpSpPr>
          <a:xfrm>
            <a:off x="9529160" y="1547318"/>
            <a:ext cx="2013084" cy="2013084"/>
            <a:chOff x="9529160" y="1547318"/>
            <a:chExt cx="2013084" cy="2013084"/>
          </a:xfrm>
        </p:grpSpPr>
        <p:pic>
          <p:nvPicPr>
            <p:cNvPr id="31" name="Picture 30" descr="A picture containing black, monitor, sitting, photo&#10;&#10;Description generated with high confidence">
              <a:extLst>
                <a:ext uri="{FF2B5EF4-FFF2-40B4-BE49-F238E27FC236}">
                  <a16:creationId xmlns:a16="http://schemas.microsoft.com/office/drawing/2014/main" id="{3D60A1FB-6DCD-4D6D-A889-E850B9D9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29160" y="1547318"/>
              <a:ext cx="2013084" cy="2013084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66E9644-CD07-47A1-AC1E-D6109C2B8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73014" y="2118937"/>
              <a:ext cx="917622" cy="682660"/>
            </a:xfrm>
            <a:prstGeom prst="rect">
              <a:avLst/>
            </a:prstGeom>
          </p:spPr>
        </p:pic>
      </p:grpSp>
      <p:pic>
        <p:nvPicPr>
          <p:cNvPr id="36" name="Picture 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90D6FE5-3EC3-4F2A-B12B-97F0FEFAA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9853" y="417076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0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694DF-23FE-4EAD-82C4-7C96BEE3A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2450513"/>
            <a:ext cx="11653522" cy="1956973"/>
          </a:xfrm>
        </p:spPr>
        <p:txBody>
          <a:bodyPr/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BC36A-FC65-4D70-8E81-2B1B1E13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" y="0"/>
            <a:ext cx="1138664" cy="11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4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BC36A-FC65-4D70-8E81-2B1B1E13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" y="0"/>
            <a:ext cx="1138664" cy="11386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3162A-F0DA-4667-9432-696247A51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08" y="1197321"/>
            <a:ext cx="12038891" cy="5145421"/>
          </a:xfrm>
        </p:spPr>
        <p:txBody>
          <a:bodyPr/>
          <a:lstStyle/>
          <a:p>
            <a:r>
              <a:rPr lang="en-US" dirty="0"/>
              <a:t>DBs: SQL Server 2019 / MySQL / PostgreSQL / Oracle</a:t>
            </a:r>
          </a:p>
          <a:p>
            <a:r>
              <a:rPr lang="en-US" dirty="0" err="1"/>
              <a:t>AppServers</a:t>
            </a:r>
            <a:r>
              <a:rPr lang="en-US" dirty="0"/>
              <a:t>: Tomcat </a:t>
            </a:r>
            <a:r>
              <a:rPr lang="en-US"/>
              <a:t>/ WebSphere </a:t>
            </a:r>
            <a:r>
              <a:rPr lang="en-US" dirty="0"/>
              <a:t>/ </a:t>
            </a:r>
            <a:r>
              <a:rPr lang="en-US" dirty="0" err="1"/>
              <a:t>JBoss</a:t>
            </a:r>
            <a:r>
              <a:rPr lang="en-US" dirty="0"/>
              <a:t> /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IDEs: Eclipse / </a:t>
            </a:r>
            <a:r>
              <a:rPr lang="en-US" dirty="0" err="1"/>
              <a:t>VSCode</a:t>
            </a:r>
            <a:r>
              <a:rPr lang="en-US" dirty="0"/>
              <a:t> / Electron</a:t>
            </a:r>
          </a:p>
          <a:p>
            <a:r>
              <a:rPr lang="en-US" dirty="0"/>
              <a:t>Runtimes: Ruby / Python / NodeJS / .NET Core</a:t>
            </a:r>
          </a:p>
          <a:p>
            <a:r>
              <a:rPr lang="en-US" dirty="0"/>
              <a:t>Tools: Azure CLI / Azure Storage Explorer</a:t>
            </a:r>
          </a:p>
          <a:p>
            <a:r>
              <a:rPr lang="en-US" dirty="0"/>
              <a:t>Web Applications: (all of them)</a:t>
            </a:r>
          </a:p>
          <a:p>
            <a:r>
              <a:rPr lang="en-US" dirty="0"/>
              <a:t>OS: Ubuntu / </a:t>
            </a:r>
            <a:r>
              <a:rPr lang="en-US" dirty="0" err="1"/>
              <a:t>SuSE</a:t>
            </a:r>
            <a:r>
              <a:rPr lang="en-US" dirty="0"/>
              <a:t> / Debian / Windows 95!</a:t>
            </a:r>
          </a:p>
          <a:p>
            <a:r>
              <a:rPr lang="en-US" dirty="0"/>
              <a:t>Great for Legacy!</a:t>
            </a:r>
          </a:p>
        </p:txBody>
      </p:sp>
    </p:spTree>
    <p:extLst>
      <p:ext uri="{BB962C8B-B14F-4D97-AF65-F5344CB8AC3E}">
        <p14:creationId xmlns:p14="http://schemas.microsoft.com/office/powerpoint/2010/main" val="365124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FC62-E534-4C96-B658-4CA0FD67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Useful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1A9F8-BCF5-46B2-A7A6-F8E58030E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928270"/>
          </a:xfrm>
        </p:spPr>
        <p:txBody>
          <a:bodyPr/>
          <a:lstStyle/>
          <a:p>
            <a:r>
              <a:rPr lang="en-US" dirty="0"/>
              <a:t>www.docker.com (Docker for Windows/Mac)</a:t>
            </a:r>
          </a:p>
          <a:p>
            <a:r>
              <a:rPr lang="en-US" dirty="0"/>
              <a:t>docs.docker.com (</a:t>
            </a:r>
            <a:r>
              <a:rPr lang="en-US" dirty="0" err="1"/>
              <a:t>Dockerfile</a:t>
            </a:r>
            <a:r>
              <a:rPr lang="en-US" dirty="0"/>
              <a:t> &amp; CLI Reference)</a:t>
            </a:r>
          </a:p>
          <a:p>
            <a:r>
              <a:rPr lang="en-US" dirty="0"/>
              <a:t>training.play-with-docker.com</a:t>
            </a:r>
          </a:p>
          <a:p>
            <a:r>
              <a:rPr lang="en-US" dirty="0"/>
              <a:t>hub.docker.com</a:t>
            </a:r>
          </a:p>
          <a:p>
            <a:endParaRPr lang="en-US" dirty="0"/>
          </a:p>
          <a:p>
            <a:r>
              <a:rPr lang="en-US" dirty="0"/>
              <a:t>github.com/sebagomez/</a:t>
            </a:r>
            <a:r>
              <a:rPr lang="en-US" dirty="0" err="1"/>
              <a:t>containerseverywhere</a:t>
            </a:r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DFBBF55-1602-4532-AF3D-0753274D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8" y="43957"/>
            <a:ext cx="1218845" cy="12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2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dark room&#10;&#10;Description generated with high confidence">
            <a:extLst>
              <a:ext uri="{FF2B5EF4-FFF2-40B4-BE49-F238E27FC236}">
                <a16:creationId xmlns:a16="http://schemas.microsoft.com/office/drawing/2014/main" id="{354C332F-A395-43AD-9C1E-8FBC26DC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6" b="27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F1A332-31E8-45A0-B1BE-AD1A9BF63477}"/>
              </a:ext>
            </a:extLst>
          </p:cNvPr>
          <p:cNvSpPr txBox="1"/>
          <p:nvPr/>
        </p:nvSpPr>
        <p:spPr>
          <a:xfrm>
            <a:off x="1714833" y="124292"/>
            <a:ext cx="8762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COME TO THE DARK 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A4FE8-5A08-4E57-BF0E-5B19B214E94F}"/>
              </a:ext>
            </a:extLst>
          </p:cNvPr>
          <p:cNvSpPr txBox="1"/>
          <p:nvPr/>
        </p:nvSpPr>
        <p:spPr>
          <a:xfrm>
            <a:off x="2108145" y="5541163"/>
            <a:ext cx="7975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HAVE CONTAINERS</a:t>
            </a:r>
          </a:p>
        </p:txBody>
      </p:sp>
    </p:spTree>
    <p:extLst>
      <p:ext uri="{BB962C8B-B14F-4D97-AF65-F5344CB8AC3E}">
        <p14:creationId xmlns:p14="http://schemas.microsoft.com/office/powerpoint/2010/main" val="118067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69E76AE3-4008-4B61-9DC9-25FA58B2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CCE5C-BE9B-403B-812E-9FDF5405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7" y="4110361"/>
            <a:ext cx="2327804" cy="199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9579E-22EA-4376-BB8F-740C7AEB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12807" y="4776186"/>
            <a:ext cx="2327804" cy="19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5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github.com/sebagomez/</a:t>
            </a:r>
            <a:r>
              <a:rPr lang="en-US" dirty="0" err="1"/>
              <a:t>containerseverywhere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@sebagomez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sgomez@genexus.com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Sebastián Gómez</a:t>
            </a:r>
          </a:p>
        </p:txBody>
      </p:sp>
    </p:spTree>
    <p:extLst>
      <p:ext uri="{BB962C8B-B14F-4D97-AF65-F5344CB8AC3E}">
        <p14:creationId xmlns:p14="http://schemas.microsoft.com/office/powerpoint/2010/main" val="37719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5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dark room&#10;&#10;Description generated with high confidence">
            <a:extLst>
              <a:ext uri="{FF2B5EF4-FFF2-40B4-BE49-F238E27FC236}">
                <a16:creationId xmlns:a16="http://schemas.microsoft.com/office/drawing/2014/main" id="{354C332F-A395-43AD-9C1E-8FBC26DC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6" b="27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F1A332-31E8-45A0-B1BE-AD1A9BF63477}"/>
              </a:ext>
            </a:extLst>
          </p:cNvPr>
          <p:cNvSpPr txBox="1"/>
          <p:nvPr/>
        </p:nvSpPr>
        <p:spPr>
          <a:xfrm>
            <a:off x="1714833" y="124292"/>
            <a:ext cx="8762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COME TO THE DARK 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A4FE8-5A08-4E57-BF0E-5B19B214E94F}"/>
              </a:ext>
            </a:extLst>
          </p:cNvPr>
          <p:cNvSpPr txBox="1"/>
          <p:nvPr/>
        </p:nvSpPr>
        <p:spPr>
          <a:xfrm>
            <a:off x="2108145" y="5541163"/>
            <a:ext cx="7975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HAVE CONTAINERS</a:t>
            </a:r>
          </a:p>
        </p:txBody>
      </p:sp>
    </p:spTree>
    <p:extLst>
      <p:ext uri="{BB962C8B-B14F-4D97-AF65-F5344CB8AC3E}">
        <p14:creationId xmlns:p14="http://schemas.microsoft.com/office/powerpoint/2010/main" val="178112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D5F933-1C20-4E7C-A4DF-BB7FFE05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2" r="1" b="4234"/>
          <a:stretch/>
        </p:blipFill>
        <p:spPr>
          <a:xfrm>
            <a:off x="-1000869" y="0"/>
            <a:ext cx="14244537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38C2F7-B53E-44EF-9F71-2F3259A0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36" y="4495241"/>
            <a:ext cx="1835244" cy="1365320"/>
          </a:xfrm>
          <a:prstGeom prst="rect">
            <a:avLst/>
          </a:prstGeom>
        </p:spPr>
      </p:pic>
      <p:pic>
        <p:nvPicPr>
          <p:cNvPr id="34" name="Picture 3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80852C3-5C73-4F7A-BE05-430533BD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89" y="2806073"/>
            <a:ext cx="1278051" cy="1318717"/>
          </a:xfrm>
          <a:prstGeom prst="rect">
            <a:avLst/>
          </a:prstGeom>
        </p:spPr>
      </p:pic>
      <p:pic>
        <p:nvPicPr>
          <p:cNvPr id="36" name="Picture 35" descr="A stop sign&#10;&#10;Description generated with high confidence">
            <a:extLst>
              <a:ext uri="{FF2B5EF4-FFF2-40B4-BE49-F238E27FC236}">
                <a16:creationId xmlns:a16="http://schemas.microsoft.com/office/drawing/2014/main" id="{AD83E5A3-B162-4A96-9B6D-19DA0C24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68" y="1597981"/>
            <a:ext cx="1318717" cy="1318717"/>
          </a:xfrm>
          <a:prstGeom prst="rect">
            <a:avLst/>
          </a:prstGeom>
        </p:spPr>
      </p:pic>
      <p:pic>
        <p:nvPicPr>
          <p:cNvPr id="38" name="Picture 3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0FC59C-AFA5-445E-BFE6-E7000728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767" y="1699231"/>
            <a:ext cx="2959224" cy="9938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D5A3C00-4D57-4BFC-AE59-292BBD9D5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55" y="2746340"/>
            <a:ext cx="1365320" cy="136532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82EAA53-1FC7-4701-A25F-AB1EE367FB55}"/>
              </a:ext>
            </a:extLst>
          </p:cNvPr>
          <p:cNvSpPr/>
          <p:nvPr/>
        </p:nvSpPr>
        <p:spPr>
          <a:xfrm rot="1929650">
            <a:off x="3080551" y="4030462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E80E4D6-8F1E-4777-985A-5EA0A6BE1B14}"/>
              </a:ext>
            </a:extLst>
          </p:cNvPr>
          <p:cNvSpPr/>
          <p:nvPr/>
        </p:nvSpPr>
        <p:spPr>
          <a:xfrm rot="3906857">
            <a:off x="4271639" y="3129375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F74A7DC-B000-44BA-9BAC-99C9267674F2}"/>
              </a:ext>
            </a:extLst>
          </p:cNvPr>
          <p:cNvSpPr/>
          <p:nvPr/>
        </p:nvSpPr>
        <p:spPr>
          <a:xfrm rot="7420093">
            <a:off x="6479266" y="3129375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9C3B8B0-E47E-4966-8FCC-9CA113FEB860}"/>
              </a:ext>
            </a:extLst>
          </p:cNvPr>
          <p:cNvSpPr/>
          <p:nvPr/>
        </p:nvSpPr>
        <p:spPr>
          <a:xfrm rot="9343606">
            <a:off x="7553419" y="4164934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790E72A-46BF-440D-BF44-04B3B08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365126"/>
            <a:ext cx="11653522" cy="824050"/>
          </a:xfrm>
        </p:spPr>
        <p:txBody>
          <a:bodyPr/>
          <a:lstStyle/>
          <a:p>
            <a:r>
              <a:rPr lang="en-US" dirty="0"/>
              <a:t>What’s in a container?</a:t>
            </a:r>
          </a:p>
        </p:txBody>
      </p:sp>
    </p:spTree>
    <p:extLst>
      <p:ext uri="{BB962C8B-B14F-4D97-AF65-F5344CB8AC3E}">
        <p14:creationId xmlns:p14="http://schemas.microsoft.com/office/powerpoint/2010/main" val="146752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 Containers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1647F0-C1CA-4B99-B471-B649BD0B89ED}"/>
              </a:ext>
            </a:extLst>
          </p:cNvPr>
          <p:cNvGrpSpPr/>
          <p:nvPr/>
        </p:nvGrpSpPr>
        <p:grpSpPr>
          <a:xfrm>
            <a:off x="1846525" y="1971364"/>
            <a:ext cx="8498951" cy="3039512"/>
            <a:chOff x="1607207" y="1971364"/>
            <a:chExt cx="8498951" cy="303951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F2B4227-F6B0-4767-9321-4F20878A7A33}"/>
                </a:ext>
              </a:extLst>
            </p:cNvPr>
            <p:cNvGrpSpPr/>
            <p:nvPr/>
          </p:nvGrpSpPr>
          <p:grpSpPr>
            <a:xfrm>
              <a:off x="1607207" y="1971364"/>
              <a:ext cx="4010159" cy="3039512"/>
              <a:chOff x="1607207" y="1971364"/>
              <a:chExt cx="4010159" cy="3039512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F9D2A07-AC54-4AE6-B8DB-C45C38EEC9D8}"/>
                  </a:ext>
                </a:extLst>
              </p:cNvPr>
              <p:cNvSpPr/>
              <p:nvPr/>
            </p:nvSpPr>
            <p:spPr>
              <a:xfrm>
                <a:off x="1607208" y="4480985"/>
                <a:ext cx="4010158" cy="52989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Hosting Operating System</a:t>
                </a:r>
                <a:endParaRPr lang="es-UY" dirty="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4C85529-9274-4D00-9E4E-F7894193E891}"/>
                  </a:ext>
                </a:extLst>
              </p:cNvPr>
              <p:cNvSpPr/>
              <p:nvPr/>
            </p:nvSpPr>
            <p:spPr>
              <a:xfrm>
                <a:off x="1607207" y="3852095"/>
                <a:ext cx="4010158" cy="529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Hypervisor</a:t>
                </a:r>
                <a:endParaRPr lang="es-U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1FDFF7B-87B5-4484-9773-A3C0FA45F050}"/>
                  </a:ext>
                </a:extLst>
              </p:cNvPr>
              <p:cNvSpPr/>
              <p:nvPr/>
            </p:nvSpPr>
            <p:spPr>
              <a:xfrm>
                <a:off x="1607207" y="3230765"/>
                <a:ext cx="1284919" cy="52989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Guest OS</a:t>
                </a:r>
                <a:endParaRPr lang="es-UY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5A4426FC-FDC2-40A0-A533-4C89032DE53E}"/>
                  </a:ext>
                </a:extLst>
              </p:cNvPr>
              <p:cNvSpPr/>
              <p:nvPr/>
            </p:nvSpPr>
            <p:spPr>
              <a:xfrm>
                <a:off x="2969827" y="3235545"/>
                <a:ext cx="1284919" cy="52989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Guest OS</a:t>
                </a:r>
                <a:endParaRPr lang="es-UY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0BA5EF0-47CE-4D47-9483-2EF5E9284E95}"/>
                  </a:ext>
                </a:extLst>
              </p:cNvPr>
              <p:cNvSpPr/>
              <p:nvPr/>
            </p:nvSpPr>
            <p:spPr>
              <a:xfrm>
                <a:off x="4332446" y="3221226"/>
                <a:ext cx="1284919" cy="52989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Guest OS</a:t>
                </a:r>
                <a:endParaRPr lang="es-UY" dirty="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8B4035-85A7-4120-8E0A-94AEEA419551}"/>
                  </a:ext>
                </a:extLst>
              </p:cNvPr>
              <p:cNvSpPr/>
              <p:nvPr/>
            </p:nvSpPr>
            <p:spPr>
              <a:xfrm>
                <a:off x="1607207" y="2598413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5D372A1-B494-4026-9AD8-045D844E8108}"/>
                  </a:ext>
                </a:extLst>
              </p:cNvPr>
              <p:cNvSpPr/>
              <p:nvPr/>
            </p:nvSpPr>
            <p:spPr>
              <a:xfrm>
                <a:off x="2969826" y="2598412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24FF58A-88AD-422C-A734-7DE65526A437}"/>
                  </a:ext>
                </a:extLst>
              </p:cNvPr>
              <p:cNvSpPr/>
              <p:nvPr/>
            </p:nvSpPr>
            <p:spPr>
              <a:xfrm>
                <a:off x="4332447" y="2593108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574A632-BC16-46F5-B08A-7AC3ECB22F6B}"/>
                  </a:ext>
                </a:extLst>
              </p:cNvPr>
              <p:cNvSpPr/>
              <p:nvPr/>
            </p:nvSpPr>
            <p:spPr>
              <a:xfrm>
                <a:off x="1607207" y="1971364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App1</a:t>
                </a:r>
                <a:endParaRPr lang="es-UY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CCA0EA2-5C17-4740-A6D9-4CA992C3D7D3}"/>
                  </a:ext>
                </a:extLst>
              </p:cNvPr>
              <p:cNvSpPr/>
              <p:nvPr/>
            </p:nvSpPr>
            <p:spPr>
              <a:xfrm>
                <a:off x="2969827" y="1981862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App2</a:t>
                </a:r>
                <a:endParaRPr lang="es-UY" dirty="0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CCABBF3-9187-4853-A2F6-502F4ED39C66}"/>
                  </a:ext>
                </a:extLst>
              </p:cNvPr>
              <p:cNvSpPr/>
              <p:nvPr/>
            </p:nvSpPr>
            <p:spPr>
              <a:xfrm>
                <a:off x="4332447" y="1983193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App3</a:t>
                </a:r>
                <a:endParaRPr lang="es-UY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03C52F2-D896-4498-A43E-9C79184BECD8}"/>
                </a:ext>
              </a:extLst>
            </p:cNvPr>
            <p:cNvGrpSpPr/>
            <p:nvPr/>
          </p:nvGrpSpPr>
          <p:grpSpPr>
            <a:xfrm>
              <a:off x="6096000" y="2593108"/>
              <a:ext cx="4010158" cy="2417768"/>
              <a:chOff x="6096000" y="2593108"/>
              <a:chExt cx="4010158" cy="241776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3A52661-DBE2-4586-B507-D8D2C8660A51}"/>
                  </a:ext>
                </a:extLst>
              </p:cNvPr>
              <p:cNvSpPr/>
              <p:nvPr/>
            </p:nvSpPr>
            <p:spPr>
              <a:xfrm>
                <a:off x="6096000" y="4480985"/>
                <a:ext cx="4010158" cy="52989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Hosting Operating System</a:t>
                </a:r>
                <a:endParaRPr lang="es-UY" dirty="0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814D317-162C-4CD2-AAB8-D809247C581D}"/>
                  </a:ext>
                </a:extLst>
              </p:cNvPr>
              <p:cNvSpPr/>
              <p:nvPr/>
            </p:nvSpPr>
            <p:spPr>
              <a:xfrm>
                <a:off x="6100438" y="3852094"/>
                <a:ext cx="4005720" cy="529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Docker</a:t>
                </a:r>
                <a:endParaRPr lang="es-U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A72B885-B485-4E4B-BB54-2C0F997520FA}"/>
                  </a:ext>
                </a:extLst>
              </p:cNvPr>
              <p:cNvSpPr/>
              <p:nvPr/>
            </p:nvSpPr>
            <p:spPr>
              <a:xfrm>
                <a:off x="6104901" y="3221225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D75892C-88B4-4702-A96A-BACBA851A823}"/>
                  </a:ext>
                </a:extLst>
              </p:cNvPr>
              <p:cNvSpPr/>
              <p:nvPr/>
            </p:nvSpPr>
            <p:spPr>
              <a:xfrm>
                <a:off x="6096000" y="2593108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App1</a:t>
                </a:r>
                <a:endParaRPr lang="es-UY" dirty="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C1FDCF4-15CC-47E0-80D5-DB1ABD21204E}"/>
                  </a:ext>
                </a:extLst>
              </p:cNvPr>
              <p:cNvSpPr/>
              <p:nvPr/>
            </p:nvSpPr>
            <p:spPr>
              <a:xfrm>
                <a:off x="7458618" y="2600229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App2</a:t>
                </a:r>
                <a:endParaRPr lang="es-UY" dirty="0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C4BB17F-F9CD-4EA3-AC2E-F5CF9E96A830}"/>
                  </a:ext>
                </a:extLst>
              </p:cNvPr>
              <p:cNvSpPr/>
              <p:nvPr/>
            </p:nvSpPr>
            <p:spPr>
              <a:xfrm>
                <a:off x="8821239" y="2609434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App3</a:t>
                </a:r>
                <a:endParaRPr lang="es-UY" dirty="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6A72FA6-F1A2-4259-9D89-19101A283297}"/>
                  </a:ext>
                </a:extLst>
              </p:cNvPr>
              <p:cNvSpPr/>
              <p:nvPr/>
            </p:nvSpPr>
            <p:spPr>
              <a:xfrm>
                <a:off x="7458619" y="3243978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5C4574C-C9A9-4742-992E-470E584E5476}"/>
                  </a:ext>
                </a:extLst>
              </p:cNvPr>
              <p:cNvSpPr/>
              <p:nvPr/>
            </p:nvSpPr>
            <p:spPr>
              <a:xfrm>
                <a:off x="8821239" y="3230764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4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64BB7DC7-00F7-4E57-8EC4-EC79D9821A8C}"/>
              </a:ext>
            </a:extLst>
          </p:cNvPr>
          <p:cNvSpPr/>
          <p:nvPr/>
        </p:nvSpPr>
        <p:spPr>
          <a:xfrm>
            <a:off x="3092909" y="2624186"/>
            <a:ext cx="1565756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build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7E68FE-CEF9-4D5D-A11A-A8B0B883A452}"/>
              </a:ext>
            </a:extLst>
          </p:cNvPr>
          <p:cNvSpPr/>
          <p:nvPr/>
        </p:nvSpPr>
        <p:spPr>
          <a:xfrm>
            <a:off x="7437330" y="2592976"/>
            <a:ext cx="1745937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run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246208-D8DD-4261-9070-9F09DF7F63FC}"/>
              </a:ext>
            </a:extLst>
          </p:cNvPr>
          <p:cNvGrpSpPr/>
          <p:nvPr/>
        </p:nvGrpSpPr>
        <p:grpSpPr>
          <a:xfrm>
            <a:off x="567502" y="1836097"/>
            <a:ext cx="2513157" cy="3101170"/>
            <a:chOff x="1818134" y="4305581"/>
            <a:chExt cx="5145579" cy="63495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0B971-952A-4AF6-A1A6-045DE2CE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506" y="4305581"/>
              <a:ext cx="5104838" cy="51048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4DCA30-A6D9-4B55-A7CE-BD68C289075A}"/>
                </a:ext>
              </a:extLst>
            </p:cNvPr>
            <p:cNvSpPr txBox="1"/>
            <p:nvPr/>
          </p:nvSpPr>
          <p:spPr>
            <a:xfrm>
              <a:off x="1818134" y="9340078"/>
              <a:ext cx="5145579" cy="1315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err="1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dockerfile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Montserrat Bold" panose="00000800000000000000" pitchFamily="2" charset="0"/>
                <a:sym typeface="Montserrat Medium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DF475F-A271-43BE-8353-D84CC2B03D66}"/>
              </a:ext>
            </a:extLst>
          </p:cNvPr>
          <p:cNvGrpSpPr/>
          <p:nvPr/>
        </p:nvGrpSpPr>
        <p:grpSpPr>
          <a:xfrm>
            <a:off x="4791419" y="1794938"/>
            <a:ext cx="2513157" cy="3142329"/>
            <a:chOff x="9495763" y="4344107"/>
            <a:chExt cx="5104838" cy="63828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76979B-1A8F-4F32-BD8B-379924AF0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5763" y="4344107"/>
              <a:ext cx="5104838" cy="510483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EFFFA5-9DBE-460F-9D4B-6CF0C8CECF5D}"/>
                </a:ext>
              </a:extLst>
            </p:cNvPr>
            <p:cNvSpPr txBox="1"/>
            <p:nvPr/>
          </p:nvSpPr>
          <p:spPr>
            <a:xfrm>
              <a:off x="10370216" y="9268221"/>
              <a:ext cx="3643568" cy="1458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image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A87095-3208-4682-9AAF-FBCA9FB36F2D}"/>
              </a:ext>
            </a:extLst>
          </p:cNvPr>
          <p:cNvGrpSpPr/>
          <p:nvPr/>
        </p:nvGrpSpPr>
        <p:grpSpPr>
          <a:xfrm>
            <a:off x="9316021" y="1898194"/>
            <a:ext cx="2308478" cy="3057304"/>
            <a:chOff x="17914461" y="4841126"/>
            <a:chExt cx="4235436" cy="56093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C71B8E-919C-42D7-BBBE-0ADD4EC83A23}"/>
                </a:ext>
              </a:extLst>
            </p:cNvPr>
            <p:cNvGrpSpPr/>
            <p:nvPr/>
          </p:nvGrpSpPr>
          <p:grpSpPr>
            <a:xfrm>
              <a:off x="17914461" y="4841126"/>
              <a:ext cx="4235436" cy="4033747"/>
              <a:chOff x="20767389" y="6896526"/>
              <a:chExt cx="2211832" cy="2106506"/>
            </a:xfrm>
          </p:grpSpPr>
          <p:sp>
            <p:nvSpPr>
              <p:cNvPr id="15" name="Frame 14">
                <a:extLst>
                  <a:ext uri="{FF2B5EF4-FFF2-40B4-BE49-F238E27FC236}">
                    <a16:creationId xmlns:a16="http://schemas.microsoft.com/office/drawing/2014/main" id="{D2CFCE30-E67F-4716-A4F7-92A4EAC5C471}"/>
                  </a:ext>
                </a:extLst>
              </p:cNvPr>
              <p:cNvSpPr/>
              <p:nvPr/>
            </p:nvSpPr>
            <p:spPr>
              <a:xfrm>
                <a:off x="20767389" y="6896526"/>
                <a:ext cx="2211832" cy="2106506"/>
              </a:xfrm>
              <a:prstGeom prst="frame">
                <a:avLst>
                  <a:gd name="adj1" fmla="val 6944"/>
                </a:avLst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CEADA4D-A39E-4383-8E38-1BC664339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46238" y="7122712"/>
                <a:ext cx="1654132" cy="1654132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F6EDD7-D46D-449C-BA2B-E652C81A3ADB}"/>
                </a:ext>
              </a:extLst>
            </p:cNvPr>
            <p:cNvSpPr txBox="1"/>
            <p:nvPr/>
          </p:nvSpPr>
          <p:spPr>
            <a:xfrm>
              <a:off x="18246208" y="9496236"/>
              <a:ext cx="3571941" cy="954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87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05477" y="1690798"/>
            <a:ext cx="10181047" cy="3737535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FROM</a:t>
            </a:r>
            <a:r>
              <a:rPr lang="en-US" sz="2400" dirty="0"/>
              <a:t> </a:t>
            </a:r>
            <a:r>
              <a:rPr lang="en-US" sz="2400" dirty="0" err="1"/>
              <a:t>microsoft</a:t>
            </a:r>
            <a:r>
              <a:rPr lang="en-US" sz="2400" dirty="0"/>
              <a:t>/dotnet:2.1.6-aspnetcore-runtime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LABEL</a:t>
            </a:r>
            <a:r>
              <a:rPr lang="en-US" sz="2400" dirty="0"/>
              <a:t> maintainer=</a:t>
            </a:r>
            <a:r>
              <a:rPr lang="en-US" sz="2400" dirty="0">
                <a:solidFill>
                  <a:srgbClr val="C00000"/>
                </a:solidFill>
              </a:rPr>
              <a:t>"seba gomez &lt;sebagomezcorrea@outlook.com&gt;"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ARG</a:t>
            </a:r>
            <a:r>
              <a:rPr lang="en-US" sz="2400" dirty="0"/>
              <a:t> BUILD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ENV</a:t>
            </a:r>
            <a:r>
              <a:rPr lang="en-US" sz="2400" dirty="0"/>
              <a:t> APPVERSION=$BUILD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WORKDIR</a:t>
            </a:r>
            <a:r>
              <a:rPr lang="en-US" sz="2400" dirty="0"/>
              <a:t> /app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COPY</a:t>
            </a:r>
            <a:r>
              <a:rPr lang="en-US" sz="2400" dirty="0"/>
              <a:t> [</a:t>
            </a:r>
            <a:r>
              <a:rPr lang="en-US" sz="2400" dirty="0">
                <a:solidFill>
                  <a:srgbClr val="C00000"/>
                </a:solidFill>
              </a:rPr>
              <a:t>"root"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"/app"</a:t>
            </a:r>
            <a:r>
              <a:rPr lang="en-US" sz="2400" dirty="0"/>
              <a:t>]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ENTRYPOINT</a:t>
            </a:r>
            <a:r>
              <a:rPr lang="en-US" sz="2400" dirty="0"/>
              <a:t> [</a:t>
            </a:r>
            <a:r>
              <a:rPr lang="en-US" sz="2400" dirty="0">
                <a:solidFill>
                  <a:srgbClr val="C00000"/>
                </a:solidFill>
              </a:rPr>
              <a:t>"dotnet"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"AngularWebStorageExplorer.dll"</a:t>
            </a:r>
            <a:r>
              <a:rPr lang="en-US" sz="2400" dirty="0"/>
              <a:t>]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C9F2A-1C2A-4488-908C-3C3136950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6B4EE-393B-4F6D-A2EC-6C8450D2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1" y="0"/>
            <a:ext cx="1081420" cy="10814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445B0B-28A5-4D4B-8EBB-899AA10DA148}"/>
              </a:ext>
            </a:extLst>
          </p:cNvPr>
          <p:cNvGrpSpPr/>
          <p:nvPr/>
        </p:nvGrpSpPr>
        <p:grpSpPr>
          <a:xfrm>
            <a:off x="2292975" y="1857835"/>
            <a:ext cx="2513157" cy="3142329"/>
            <a:chOff x="9495763" y="4344107"/>
            <a:chExt cx="5104838" cy="63828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D3A05E-2B2D-4078-BB07-A98386C0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5763" y="4344107"/>
              <a:ext cx="5104838" cy="51048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4A504B-56CC-47EB-90F8-F3F1BDDB8C2E}"/>
                </a:ext>
              </a:extLst>
            </p:cNvPr>
            <p:cNvSpPr txBox="1"/>
            <p:nvPr/>
          </p:nvSpPr>
          <p:spPr>
            <a:xfrm>
              <a:off x="10370216" y="9268221"/>
              <a:ext cx="3643568" cy="1458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image</a:t>
              </a:r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955F63-1C4F-4FC9-921C-3AE125028278}"/>
              </a:ext>
            </a:extLst>
          </p:cNvPr>
          <p:cNvSpPr/>
          <p:nvPr/>
        </p:nvSpPr>
        <p:spPr>
          <a:xfrm>
            <a:off x="5258361" y="2970460"/>
            <a:ext cx="1565756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push</a:t>
            </a:r>
          </a:p>
        </p:txBody>
      </p:sp>
      <p:pic>
        <p:nvPicPr>
          <p:cNvPr id="12" name="Picture 1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53CF2DBB-CB70-4C52-8A50-BCC2F1F9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20" y="1758691"/>
            <a:ext cx="3048006" cy="33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1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288</Words>
  <Application>Microsoft Office PowerPoint</Application>
  <PresentationFormat>Widescreen</PresentationFormat>
  <Paragraphs>69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Impact</vt:lpstr>
      <vt:lpstr>Montserrat Bold</vt:lpstr>
      <vt:lpstr>Montserrat Medium</vt:lpstr>
      <vt:lpstr>Segoe UI</vt:lpstr>
      <vt:lpstr>Segoe UI Light</vt:lpstr>
      <vt:lpstr>Office Theme</vt:lpstr>
      <vt:lpstr>Containers Everywhere!</vt:lpstr>
      <vt:lpstr>PowerPoint Presentation</vt:lpstr>
      <vt:lpstr>PowerPoint Presentation</vt:lpstr>
      <vt:lpstr>PowerPoint Presentation</vt:lpstr>
      <vt:lpstr>What’s in a container?</vt:lpstr>
      <vt:lpstr>VMs vs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Useful links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Bellmann</dc:creator>
  <cp:lastModifiedBy>Sebastián Gómez</cp:lastModifiedBy>
  <cp:revision>67</cp:revision>
  <dcterms:created xsi:type="dcterms:W3CDTF">2017-05-29T19:38:38Z</dcterms:created>
  <dcterms:modified xsi:type="dcterms:W3CDTF">2018-11-16T04:46:10Z</dcterms:modified>
</cp:coreProperties>
</file>